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Inter Light"/>
      <p:regular r:id="rId35"/>
      <p:bold r:id="rId36"/>
    </p:embeddedFont>
    <p:embeddedFont>
      <p:font typeface="Inter SemiBold"/>
      <p:regular r:id="rId37"/>
      <p:bold r:id="rId38"/>
    </p:embeddedFont>
    <p:embeddedFont>
      <p:font typeface="Inter"/>
      <p:regular r:id="rId39"/>
      <p:bold r:id="rId40"/>
    </p:embeddedFont>
    <p:embeddedFont>
      <p:font typeface="Lora"/>
      <p:regular r:id="rId41"/>
      <p:bold r:id="rId42"/>
      <p:italic r:id="rId43"/>
      <p:boldItalic r:id="rId44"/>
    </p:embeddedFont>
    <p:embeddedFont>
      <p:font typeface="Inter Black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BEB88C-9FCF-48AD-9B49-F2DC4D4CF094}">
  <a:tblStyle styleId="{BEBEB88C-9FCF-48AD-9B49-F2DC4D4CF0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42" Type="http://schemas.openxmlformats.org/officeDocument/2006/relationships/font" Target="fonts/Lora-bold.fntdata"/><Relationship Id="rId41" Type="http://schemas.openxmlformats.org/officeDocument/2006/relationships/font" Target="fonts/Lora-regular.fntdata"/><Relationship Id="rId44" Type="http://schemas.openxmlformats.org/officeDocument/2006/relationships/font" Target="fonts/Lora-boldItalic.fntdata"/><Relationship Id="rId43" Type="http://schemas.openxmlformats.org/officeDocument/2006/relationships/font" Target="fonts/Lora-italic.fntdata"/><Relationship Id="rId45" Type="http://schemas.openxmlformats.org/officeDocument/2006/relationships/font" Target="fonts/Inter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InterLight-regular.fntdata"/><Relationship Id="rId34" Type="http://schemas.openxmlformats.org/officeDocument/2006/relationships/slide" Target="slides/slide28.xml"/><Relationship Id="rId37" Type="http://schemas.openxmlformats.org/officeDocument/2006/relationships/font" Target="fonts/InterSemiBold-regular.fntdata"/><Relationship Id="rId36" Type="http://schemas.openxmlformats.org/officeDocument/2006/relationships/font" Target="fonts/InterLight-bold.fntdata"/><Relationship Id="rId39" Type="http://schemas.openxmlformats.org/officeDocument/2006/relationships/font" Target="fonts/Inter-regular.fntdata"/><Relationship Id="rId38" Type="http://schemas.openxmlformats.org/officeDocument/2006/relationships/font" Target="fonts/InterSemiBo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313adbc26a_5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313adbc26a_5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ca01e84f4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ca01e84f4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d7145c76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d7145c76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c932bd6e5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c932bd6e5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f54697d15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f54697d15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f54697d1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f54697d1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ca01e84f4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ca01e84f4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932bd6e5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c932bd6e5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f54697d15b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f54697d15b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c9d45c49f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c9d45c49f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c932bd6e5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c932bd6e5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6d7145c7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6d7145c7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c9d45c49f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c9d45c49f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9d45c49f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c9d45c49f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c9f90eab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c9f90eab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c932bd6e5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c932bd6e5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f54697d15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f54697d15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f54697d15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f54697d15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ca01e84f4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ca01e84f4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f54697d15b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f54697d15b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6d7145c76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6d7145c76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6d7145c7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6d7145c7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6d7b6069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6d7b6069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ca01e84f4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ca01e84f4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480472de2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4480472de2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c932bd6e5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c932bd6e5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932bd6e5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932bd6e5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f54697d1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f54697d1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_Title slide - gray">
  <p:cSld name="TITLE_1_1_1_3">
    <p:bg>
      <p:bgPr>
        <a:solidFill>
          <a:schemeClr val="lt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/>
        </p:nvSpPr>
        <p:spPr>
          <a:xfrm>
            <a:off x="6178575" y="4775625"/>
            <a:ext cx="2653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12"/>
                </a:solidFill>
                <a:latin typeface="Inter Black"/>
                <a:ea typeface="Inter Black"/>
                <a:cs typeface="Inter Black"/>
                <a:sym typeface="Inter Black"/>
              </a:rPr>
              <a:t>over</a:t>
            </a:r>
            <a:r>
              <a:rPr lang="en" sz="1200">
                <a:solidFill>
                  <a:srgbClr val="0F0F12"/>
                </a:solidFill>
                <a:latin typeface="Inter Light"/>
                <a:ea typeface="Inter Light"/>
                <a:cs typeface="Inter Light"/>
                <a:sym typeface="Inter Light"/>
              </a:rPr>
              <a:t>coming </a:t>
            </a:r>
            <a:r>
              <a:rPr lang="en" sz="1200">
                <a:solidFill>
                  <a:srgbClr val="0F0F12"/>
                </a:solidFill>
                <a:latin typeface="Inter Black"/>
                <a:ea typeface="Inter Black"/>
                <a:cs typeface="Inter Black"/>
                <a:sym typeface="Inter Black"/>
              </a:rPr>
              <a:t>under</a:t>
            </a:r>
            <a:r>
              <a:rPr lang="en" sz="1200">
                <a:solidFill>
                  <a:srgbClr val="0F0F12"/>
                </a:solidFill>
                <a:latin typeface="Inter Light"/>
                <a:ea typeface="Inter Light"/>
                <a:cs typeface="Inter Light"/>
                <a:sym typeface="Inter Light"/>
              </a:rPr>
              <a:t>employment</a:t>
            </a:r>
            <a:endParaRPr sz="1200">
              <a:solidFill>
                <a:srgbClr val="0F0F1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39625" y="1621075"/>
            <a:ext cx="72855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439625" y="2020275"/>
            <a:ext cx="7285500" cy="15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 flipH="1">
            <a:off x="0" y="0"/>
            <a:ext cx="9144000" cy="8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450" y="219525"/>
            <a:ext cx="981849" cy="4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_Agenda - green">
  <p:cSld name="TITLE_ONLY_1_1_4_1_2_1_1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1"/>
          <p:cNvSpPr/>
          <p:nvPr/>
        </p:nvSpPr>
        <p:spPr>
          <a:xfrm rot="10800000">
            <a:off x="-4525" y="-25"/>
            <a:ext cx="3071100" cy="515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1"/>
          <p:cNvSpPr txBox="1"/>
          <p:nvPr>
            <p:ph idx="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type="title"/>
          </p:nvPr>
        </p:nvSpPr>
        <p:spPr>
          <a:xfrm>
            <a:off x="431725" y="1000075"/>
            <a:ext cx="2322600" cy="150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3534925" y="1000075"/>
            <a:ext cx="5105100" cy="29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2pPr>
            <a:lvl3pPr indent="-3302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3pPr>
            <a:lvl4pPr indent="-3302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5pPr>
            <a:lvl6pPr indent="-3302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6pPr>
            <a:lvl7pPr indent="-3302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8pPr>
            <a:lvl9pPr indent="-3302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3" type="subTitle"/>
          </p:nvPr>
        </p:nvSpPr>
        <p:spPr>
          <a:xfrm>
            <a:off x="3534925" y="4870025"/>
            <a:ext cx="4629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_Agenda - yellow green">
  <p:cSld name="TITLE_ONLY_1_1_4_1_2_1_1_1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2"/>
          <p:cNvSpPr/>
          <p:nvPr/>
        </p:nvSpPr>
        <p:spPr>
          <a:xfrm rot="10800000">
            <a:off x="-4525" y="-25"/>
            <a:ext cx="3071100" cy="515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2"/>
          <p:cNvSpPr txBox="1"/>
          <p:nvPr>
            <p:ph idx="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type="title"/>
          </p:nvPr>
        </p:nvSpPr>
        <p:spPr>
          <a:xfrm>
            <a:off x="431725" y="1000075"/>
            <a:ext cx="2322600" cy="150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3534925" y="1000075"/>
            <a:ext cx="5105100" cy="29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2pPr>
            <a:lvl3pPr indent="-3302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3pPr>
            <a:lvl4pPr indent="-3302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5pPr>
            <a:lvl6pPr indent="-3302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6pPr>
            <a:lvl7pPr indent="-3302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8pPr>
            <a:lvl9pPr indent="-3302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3" type="subTitle"/>
          </p:nvPr>
        </p:nvSpPr>
        <p:spPr>
          <a:xfrm>
            <a:off x="3534925" y="4870025"/>
            <a:ext cx="4629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_Agenda - yellow">
  <p:cSld name="TITLE_ONLY_1_1_4_1_2_1_1_1_1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/>
          <p:nvPr/>
        </p:nvSpPr>
        <p:spPr>
          <a:xfrm rot="10800000">
            <a:off x="-4525" y="-25"/>
            <a:ext cx="3071100" cy="515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" name="Google Shape;93;p13"/>
          <p:cNvSpPr txBox="1"/>
          <p:nvPr>
            <p:ph idx="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type="title"/>
          </p:nvPr>
        </p:nvSpPr>
        <p:spPr>
          <a:xfrm>
            <a:off x="431725" y="1000075"/>
            <a:ext cx="2322600" cy="150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3534925" y="1000075"/>
            <a:ext cx="5105100" cy="29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2pPr>
            <a:lvl3pPr indent="-3302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3pPr>
            <a:lvl4pPr indent="-3302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5pPr>
            <a:lvl6pPr indent="-3302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6pPr>
            <a:lvl7pPr indent="-3302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8pPr>
            <a:lvl9pPr indent="-3302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3" type="subTitle"/>
          </p:nvPr>
        </p:nvSpPr>
        <p:spPr>
          <a:xfrm>
            <a:off x="3534925" y="4870025"/>
            <a:ext cx="4629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_Blank">
  <p:cSld name="TITLE_ONLY_2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_Title only">
  <p:cSld name="TITLE_ONLY_2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_Title, body">
  <p:cSld name="TITLE_AND_BODY_2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31700" y="1152475"/>
            <a:ext cx="828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08" name="Google Shape;108;p16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_Title, subtitle, body">
  <p:cSld name="TITLE_AND_BODY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431700" y="1146450"/>
            <a:ext cx="82806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7"/>
          <p:cNvSpPr txBox="1"/>
          <p:nvPr>
            <p:ph idx="2" type="body"/>
          </p:nvPr>
        </p:nvSpPr>
        <p:spPr>
          <a:xfrm>
            <a:off x="431700" y="1670550"/>
            <a:ext cx="8280600" cy="289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14" name="Google Shape;114;p17"/>
          <p:cNvSpPr txBox="1"/>
          <p:nvPr>
            <p:ph idx="3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_Title, 2 column body">
  <p:cSld name="TITLE_AND_TWO_COLUMNS_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31700" y="1152475"/>
            <a:ext cx="3887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4825065" y="1152475"/>
            <a:ext cx="3887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_Title, 2 subtitles, 2 column body">
  <p:cSld name="TITLE_AND_TWO_COLUMNS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431700" y="1670575"/>
            <a:ext cx="3887100" cy="289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24" name="Google Shape;124;p19"/>
          <p:cNvSpPr txBox="1"/>
          <p:nvPr>
            <p:ph idx="2" type="body"/>
          </p:nvPr>
        </p:nvSpPr>
        <p:spPr>
          <a:xfrm>
            <a:off x="4825075" y="1670575"/>
            <a:ext cx="3887100" cy="289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9"/>
          <p:cNvSpPr txBox="1"/>
          <p:nvPr>
            <p:ph idx="3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4" type="subTitle"/>
          </p:nvPr>
        </p:nvSpPr>
        <p:spPr>
          <a:xfrm>
            <a:off x="431700" y="1146450"/>
            <a:ext cx="38871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5" type="subTitle"/>
          </p:nvPr>
        </p:nvSpPr>
        <p:spPr>
          <a:xfrm>
            <a:off x="4825075" y="1146450"/>
            <a:ext cx="38871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_Title, 3 column body">
  <p:cSld name="TITLE_AND_TWO_COLUMNS_2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431700" y="1152475"/>
            <a:ext cx="2553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3295210" y="1152475"/>
            <a:ext cx="2553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idx="3" type="body"/>
          </p:nvPr>
        </p:nvSpPr>
        <p:spPr>
          <a:xfrm>
            <a:off x="6158720" y="1152475"/>
            <a:ext cx="2553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35" name="Google Shape;135;p20"/>
          <p:cNvSpPr txBox="1"/>
          <p:nvPr>
            <p:ph idx="4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_Title slide - blue">
  <p:cSld name="TITLE_1_1_1_3_1">
    <p:bg>
      <p:bgPr>
        <a:solidFill>
          <a:schemeClr val="accen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flipH="1">
            <a:off x="0" y="0"/>
            <a:ext cx="9144000" cy="8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6178575" y="4775625"/>
            <a:ext cx="2653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over</a:t>
            </a:r>
            <a:r>
              <a:rPr lang="en" sz="12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coming </a:t>
            </a:r>
            <a:r>
              <a:rPr lang="en" sz="12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under</a:t>
            </a:r>
            <a:r>
              <a:rPr lang="en" sz="12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employment</a:t>
            </a:r>
            <a:endParaRPr sz="12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439625" y="1621075"/>
            <a:ext cx="72855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0450" y="219525"/>
            <a:ext cx="981849" cy="4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439625" y="2020275"/>
            <a:ext cx="7285500" cy="15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_Title, 3 subtitles, 3 column body">
  <p:cSld name="TITLE_AND_TWO_COLUMNS_2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431700" y="1670575"/>
            <a:ext cx="2553600" cy="289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39" name="Google Shape;139;p21"/>
          <p:cNvSpPr txBox="1"/>
          <p:nvPr>
            <p:ph idx="2" type="body"/>
          </p:nvPr>
        </p:nvSpPr>
        <p:spPr>
          <a:xfrm>
            <a:off x="3295212" y="1670575"/>
            <a:ext cx="2553600" cy="289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1"/>
          <p:cNvSpPr txBox="1"/>
          <p:nvPr>
            <p:ph idx="3" type="body"/>
          </p:nvPr>
        </p:nvSpPr>
        <p:spPr>
          <a:xfrm>
            <a:off x="6158723" y="1670575"/>
            <a:ext cx="2553600" cy="289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42" name="Google Shape;142;p21"/>
          <p:cNvSpPr txBox="1"/>
          <p:nvPr>
            <p:ph idx="4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5" type="subTitle"/>
          </p:nvPr>
        </p:nvSpPr>
        <p:spPr>
          <a:xfrm>
            <a:off x="431700" y="1146450"/>
            <a:ext cx="25536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6" type="subTitle"/>
          </p:nvPr>
        </p:nvSpPr>
        <p:spPr>
          <a:xfrm>
            <a:off x="3295200" y="1146450"/>
            <a:ext cx="25536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7" type="subTitle"/>
          </p:nvPr>
        </p:nvSpPr>
        <p:spPr>
          <a:xfrm>
            <a:off x="6158700" y="1146450"/>
            <a:ext cx="25536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_Title, 2 boxes">
  <p:cSld name="TITLE_ONLY_4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431725" y="1954250"/>
            <a:ext cx="4030500" cy="2571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50" name="Google Shape;150;p22"/>
          <p:cNvSpPr txBox="1"/>
          <p:nvPr>
            <p:ph idx="2" type="body"/>
          </p:nvPr>
        </p:nvSpPr>
        <p:spPr>
          <a:xfrm>
            <a:off x="4681975" y="1954225"/>
            <a:ext cx="4030500" cy="2571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51" name="Google Shape;151;p22"/>
          <p:cNvSpPr txBox="1"/>
          <p:nvPr>
            <p:ph idx="3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4" type="subTitle"/>
          </p:nvPr>
        </p:nvSpPr>
        <p:spPr>
          <a:xfrm>
            <a:off x="431700" y="1146450"/>
            <a:ext cx="4030500" cy="807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5" type="subTitle"/>
          </p:nvPr>
        </p:nvSpPr>
        <p:spPr>
          <a:xfrm>
            <a:off x="4681975" y="1146450"/>
            <a:ext cx="4030500" cy="807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_Title, 3 boxes">
  <p:cSld name="TITLE_ONLY_3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431725" y="1954250"/>
            <a:ext cx="2614500" cy="2571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58" name="Google Shape;158;p23"/>
          <p:cNvSpPr txBox="1"/>
          <p:nvPr>
            <p:ph idx="2" type="body"/>
          </p:nvPr>
        </p:nvSpPr>
        <p:spPr>
          <a:xfrm>
            <a:off x="3264675" y="1954250"/>
            <a:ext cx="2614500" cy="2571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59" name="Google Shape;159;p23"/>
          <p:cNvSpPr txBox="1"/>
          <p:nvPr>
            <p:ph idx="3" type="body"/>
          </p:nvPr>
        </p:nvSpPr>
        <p:spPr>
          <a:xfrm>
            <a:off x="6097724" y="1954250"/>
            <a:ext cx="2614500" cy="2571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60" name="Google Shape;160;p23"/>
          <p:cNvSpPr txBox="1"/>
          <p:nvPr>
            <p:ph idx="4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5" type="subTitle"/>
          </p:nvPr>
        </p:nvSpPr>
        <p:spPr>
          <a:xfrm>
            <a:off x="431700" y="1146450"/>
            <a:ext cx="2614500" cy="807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6" type="subTitle"/>
          </p:nvPr>
        </p:nvSpPr>
        <p:spPr>
          <a:xfrm>
            <a:off x="3264750" y="1146450"/>
            <a:ext cx="2614500" cy="807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7" type="subTitle"/>
          </p:nvPr>
        </p:nvSpPr>
        <p:spPr>
          <a:xfrm>
            <a:off x="6097800" y="1146450"/>
            <a:ext cx="2614500" cy="807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_Title, 4 boxes">
  <p:cSld name="TITLE_ONLY_3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431725" y="1954250"/>
            <a:ext cx="1953300" cy="2571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 txBox="1"/>
          <p:nvPr>
            <p:ph idx="2" type="body"/>
          </p:nvPr>
        </p:nvSpPr>
        <p:spPr>
          <a:xfrm>
            <a:off x="2540879" y="1954250"/>
            <a:ext cx="1953300" cy="2571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69" name="Google Shape;169;p24"/>
          <p:cNvSpPr txBox="1"/>
          <p:nvPr>
            <p:ph idx="3" type="body"/>
          </p:nvPr>
        </p:nvSpPr>
        <p:spPr>
          <a:xfrm>
            <a:off x="4650033" y="1954250"/>
            <a:ext cx="1953300" cy="2571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70" name="Google Shape;170;p24"/>
          <p:cNvSpPr txBox="1"/>
          <p:nvPr>
            <p:ph idx="4" type="body"/>
          </p:nvPr>
        </p:nvSpPr>
        <p:spPr>
          <a:xfrm>
            <a:off x="6759187" y="1954225"/>
            <a:ext cx="1953300" cy="2571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71" name="Google Shape;171;p24"/>
          <p:cNvSpPr txBox="1"/>
          <p:nvPr>
            <p:ph idx="5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6" type="subTitle"/>
          </p:nvPr>
        </p:nvSpPr>
        <p:spPr>
          <a:xfrm>
            <a:off x="431700" y="1146450"/>
            <a:ext cx="1953300" cy="807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4"/>
          <p:cNvSpPr txBox="1"/>
          <p:nvPr>
            <p:ph idx="7" type="subTitle"/>
          </p:nvPr>
        </p:nvSpPr>
        <p:spPr>
          <a:xfrm>
            <a:off x="2540875" y="1146450"/>
            <a:ext cx="1953300" cy="807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8" type="subTitle"/>
          </p:nvPr>
        </p:nvSpPr>
        <p:spPr>
          <a:xfrm>
            <a:off x="4650025" y="1146450"/>
            <a:ext cx="1953300" cy="807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9" type="subTitle"/>
          </p:nvPr>
        </p:nvSpPr>
        <p:spPr>
          <a:xfrm>
            <a:off x="6759175" y="1146450"/>
            <a:ext cx="1953300" cy="8079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_1 circle image, subtitle, body">
  <p:cSld name="TITLE_ONLY_1_1_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5"/>
          <p:cNvSpPr/>
          <p:nvPr>
            <p:ph idx="2" type="pic"/>
          </p:nvPr>
        </p:nvSpPr>
        <p:spPr>
          <a:xfrm>
            <a:off x="1379590" y="1397850"/>
            <a:ext cx="2734800" cy="273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4491000" y="2254950"/>
            <a:ext cx="3275400" cy="15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3" type="subTitle"/>
          </p:nvPr>
        </p:nvSpPr>
        <p:spPr>
          <a:xfrm>
            <a:off x="4491000" y="1756925"/>
            <a:ext cx="32754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_2 circle images, subtitle, body">
  <p:cSld name="TITLE_ONLY_1_1_3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6"/>
          <p:cNvSpPr/>
          <p:nvPr>
            <p:ph idx="2" type="pic"/>
          </p:nvPr>
        </p:nvSpPr>
        <p:spPr>
          <a:xfrm>
            <a:off x="2030794" y="1138525"/>
            <a:ext cx="1884300" cy="188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6" name="Google Shape;186;p26"/>
          <p:cNvSpPr/>
          <p:nvPr>
            <p:ph idx="3" type="pic"/>
          </p:nvPr>
        </p:nvSpPr>
        <p:spPr>
          <a:xfrm>
            <a:off x="5228972" y="1138525"/>
            <a:ext cx="1884300" cy="188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2030800" y="3598325"/>
            <a:ext cx="18843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188" name="Google Shape;188;p26"/>
          <p:cNvSpPr txBox="1"/>
          <p:nvPr>
            <p:ph idx="4" type="body"/>
          </p:nvPr>
        </p:nvSpPr>
        <p:spPr>
          <a:xfrm>
            <a:off x="5228975" y="3598325"/>
            <a:ext cx="18843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189" name="Google Shape;189;p26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5" type="subTitle"/>
          </p:nvPr>
        </p:nvSpPr>
        <p:spPr>
          <a:xfrm>
            <a:off x="2030800" y="3275225"/>
            <a:ext cx="18843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6" type="subTitle"/>
          </p:nvPr>
        </p:nvSpPr>
        <p:spPr>
          <a:xfrm>
            <a:off x="5228975" y="3275225"/>
            <a:ext cx="18843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_3 circle images, subtitle, body">
  <p:cSld name="TITLE_ONLY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7"/>
          <p:cNvSpPr/>
          <p:nvPr>
            <p:ph idx="2" type="pic"/>
          </p:nvPr>
        </p:nvSpPr>
        <p:spPr>
          <a:xfrm>
            <a:off x="431732" y="1138525"/>
            <a:ext cx="1884300" cy="188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5" name="Google Shape;195;p27"/>
          <p:cNvSpPr/>
          <p:nvPr>
            <p:ph idx="3" type="pic"/>
          </p:nvPr>
        </p:nvSpPr>
        <p:spPr>
          <a:xfrm>
            <a:off x="3629910" y="1138525"/>
            <a:ext cx="1884300" cy="188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6" name="Google Shape;196;p27"/>
          <p:cNvSpPr/>
          <p:nvPr>
            <p:ph idx="4" type="pic"/>
          </p:nvPr>
        </p:nvSpPr>
        <p:spPr>
          <a:xfrm>
            <a:off x="6828107" y="1138525"/>
            <a:ext cx="1884300" cy="188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431775" y="3598325"/>
            <a:ext cx="1884300" cy="8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198" name="Google Shape;198;p27"/>
          <p:cNvSpPr txBox="1"/>
          <p:nvPr>
            <p:ph idx="5" type="body"/>
          </p:nvPr>
        </p:nvSpPr>
        <p:spPr>
          <a:xfrm>
            <a:off x="3629900" y="3598325"/>
            <a:ext cx="1884300" cy="8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199" name="Google Shape;199;p27"/>
          <p:cNvSpPr txBox="1"/>
          <p:nvPr>
            <p:ph idx="6" type="body"/>
          </p:nvPr>
        </p:nvSpPr>
        <p:spPr>
          <a:xfrm>
            <a:off x="6828025" y="3598325"/>
            <a:ext cx="1884300" cy="8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200" name="Google Shape;200;p27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7" type="subTitle"/>
          </p:nvPr>
        </p:nvSpPr>
        <p:spPr>
          <a:xfrm>
            <a:off x="431700" y="3219525"/>
            <a:ext cx="18843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2" name="Google Shape;202;p27"/>
          <p:cNvSpPr txBox="1"/>
          <p:nvPr>
            <p:ph idx="8" type="subTitle"/>
          </p:nvPr>
        </p:nvSpPr>
        <p:spPr>
          <a:xfrm>
            <a:off x="3630000" y="3219525"/>
            <a:ext cx="18843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9" type="subTitle"/>
          </p:nvPr>
        </p:nvSpPr>
        <p:spPr>
          <a:xfrm>
            <a:off x="6828000" y="3219525"/>
            <a:ext cx="18843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_4 circle images, subtitle, body">
  <p:cSld name="TITLE_ONLY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8"/>
          <p:cNvSpPr/>
          <p:nvPr>
            <p:ph idx="2" type="pic"/>
          </p:nvPr>
        </p:nvSpPr>
        <p:spPr>
          <a:xfrm>
            <a:off x="431726" y="1182950"/>
            <a:ext cx="1662000" cy="16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7" name="Google Shape;207;p28"/>
          <p:cNvSpPr/>
          <p:nvPr>
            <p:ph idx="3" type="pic"/>
          </p:nvPr>
        </p:nvSpPr>
        <p:spPr>
          <a:xfrm>
            <a:off x="2638009" y="1182950"/>
            <a:ext cx="1662000" cy="16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28"/>
          <p:cNvSpPr/>
          <p:nvPr>
            <p:ph idx="4" type="pic"/>
          </p:nvPr>
        </p:nvSpPr>
        <p:spPr>
          <a:xfrm>
            <a:off x="4844292" y="1182950"/>
            <a:ext cx="1662000" cy="16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28"/>
          <p:cNvSpPr/>
          <p:nvPr>
            <p:ph idx="5" type="pic"/>
          </p:nvPr>
        </p:nvSpPr>
        <p:spPr>
          <a:xfrm>
            <a:off x="7050575" y="1182950"/>
            <a:ext cx="1662000" cy="16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431775" y="3420325"/>
            <a:ext cx="1662000" cy="9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211" name="Google Shape;211;p28"/>
          <p:cNvSpPr txBox="1"/>
          <p:nvPr>
            <p:ph idx="6" type="body"/>
          </p:nvPr>
        </p:nvSpPr>
        <p:spPr>
          <a:xfrm>
            <a:off x="2638000" y="3420325"/>
            <a:ext cx="1662000" cy="9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212" name="Google Shape;212;p28"/>
          <p:cNvSpPr txBox="1"/>
          <p:nvPr>
            <p:ph idx="7" type="body"/>
          </p:nvPr>
        </p:nvSpPr>
        <p:spPr>
          <a:xfrm>
            <a:off x="4844225" y="3420325"/>
            <a:ext cx="1662000" cy="9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213" name="Google Shape;213;p28"/>
          <p:cNvSpPr txBox="1"/>
          <p:nvPr>
            <p:ph idx="8" type="body"/>
          </p:nvPr>
        </p:nvSpPr>
        <p:spPr>
          <a:xfrm>
            <a:off x="7050450" y="3420325"/>
            <a:ext cx="1662000" cy="9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214" name="Google Shape;214;p28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9" type="subTitle"/>
          </p:nvPr>
        </p:nvSpPr>
        <p:spPr>
          <a:xfrm>
            <a:off x="431650" y="3147525"/>
            <a:ext cx="1662000" cy="230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13" type="subTitle"/>
          </p:nvPr>
        </p:nvSpPr>
        <p:spPr>
          <a:xfrm>
            <a:off x="2638025" y="3147525"/>
            <a:ext cx="1662000" cy="230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14" type="subTitle"/>
          </p:nvPr>
        </p:nvSpPr>
        <p:spPr>
          <a:xfrm>
            <a:off x="4844225" y="3147525"/>
            <a:ext cx="1662000" cy="230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15" type="subTitle"/>
          </p:nvPr>
        </p:nvSpPr>
        <p:spPr>
          <a:xfrm>
            <a:off x="7050425" y="3147525"/>
            <a:ext cx="1662000" cy="230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_5 circle images, subtitle, body">
  <p:cSld name="TITLE_ONLY_1_2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29"/>
          <p:cNvSpPr/>
          <p:nvPr>
            <p:ph idx="2" type="pic"/>
          </p:nvPr>
        </p:nvSpPr>
        <p:spPr>
          <a:xfrm>
            <a:off x="431775" y="1332539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2" name="Google Shape;222;p29"/>
          <p:cNvSpPr/>
          <p:nvPr>
            <p:ph idx="3" type="pic"/>
          </p:nvPr>
        </p:nvSpPr>
        <p:spPr>
          <a:xfrm>
            <a:off x="2153751" y="1332539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3" name="Google Shape;223;p29"/>
          <p:cNvSpPr/>
          <p:nvPr>
            <p:ph idx="4" type="pic"/>
          </p:nvPr>
        </p:nvSpPr>
        <p:spPr>
          <a:xfrm>
            <a:off x="3875727" y="1332539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4" name="Google Shape;224;p29"/>
          <p:cNvSpPr/>
          <p:nvPr>
            <p:ph idx="5" type="pic"/>
          </p:nvPr>
        </p:nvSpPr>
        <p:spPr>
          <a:xfrm>
            <a:off x="5597703" y="1332539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5" name="Google Shape;225;p29"/>
          <p:cNvSpPr/>
          <p:nvPr>
            <p:ph idx="6" type="pic"/>
          </p:nvPr>
        </p:nvSpPr>
        <p:spPr>
          <a:xfrm>
            <a:off x="7319678" y="1332539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431775" y="3245090"/>
            <a:ext cx="1392600" cy="11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227" name="Google Shape;227;p29"/>
          <p:cNvSpPr txBox="1"/>
          <p:nvPr>
            <p:ph idx="7" type="body"/>
          </p:nvPr>
        </p:nvSpPr>
        <p:spPr>
          <a:xfrm>
            <a:off x="2153750" y="3245090"/>
            <a:ext cx="1392600" cy="11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228" name="Google Shape;228;p29"/>
          <p:cNvSpPr txBox="1"/>
          <p:nvPr>
            <p:ph idx="8" type="body"/>
          </p:nvPr>
        </p:nvSpPr>
        <p:spPr>
          <a:xfrm>
            <a:off x="3875725" y="3245090"/>
            <a:ext cx="1392600" cy="11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229" name="Google Shape;229;p29"/>
          <p:cNvSpPr txBox="1"/>
          <p:nvPr>
            <p:ph idx="9" type="body"/>
          </p:nvPr>
        </p:nvSpPr>
        <p:spPr>
          <a:xfrm>
            <a:off x="7319675" y="3245090"/>
            <a:ext cx="1392600" cy="11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230" name="Google Shape;230;p29"/>
          <p:cNvSpPr txBox="1"/>
          <p:nvPr>
            <p:ph idx="13" type="body"/>
          </p:nvPr>
        </p:nvSpPr>
        <p:spPr>
          <a:xfrm>
            <a:off x="5597700" y="3245090"/>
            <a:ext cx="1392600" cy="11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231" name="Google Shape;231;p29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14" type="subTitle"/>
          </p:nvPr>
        </p:nvSpPr>
        <p:spPr>
          <a:xfrm>
            <a:off x="431650" y="2946750"/>
            <a:ext cx="1392600" cy="230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15" type="subTitle"/>
          </p:nvPr>
        </p:nvSpPr>
        <p:spPr>
          <a:xfrm>
            <a:off x="2153750" y="2946750"/>
            <a:ext cx="1392600" cy="230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4" name="Google Shape;234;p29"/>
          <p:cNvSpPr txBox="1"/>
          <p:nvPr>
            <p:ph idx="16" type="subTitle"/>
          </p:nvPr>
        </p:nvSpPr>
        <p:spPr>
          <a:xfrm>
            <a:off x="3875850" y="2946750"/>
            <a:ext cx="1392600" cy="230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5" name="Google Shape;235;p29"/>
          <p:cNvSpPr txBox="1"/>
          <p:nvPr>
            <p:ph idx="17" type="subTitle"/>
          </p:nvPr>
        </p:nvSpPr>
        <p:spPr>
          <a:xfrm>
            <a:off x="5597950" y="2946750"/>
            <a:ext cx="1392600" cy="230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6" name="Google Shape;236;p29"/>
          <p:cNvSpPr txBox="1"/>
          <p:nvPr>
            <p:ph idx="18" type="subTitle"/>
          </p:nvPr>
        </p:nvSpPr>
        <p:spPr>
          <a:xfrm>
            <a:off x="7320050" y="2946750"/>
            <a:ext cx="1392600" cy="230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_10 circle images">
  <p:cSld name="TITLE_ONLY_1_2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0"/>
          <p:cNvSpPr/>
          <p:nvPr>
            <p:ph idx="2" type="pic"/>
          </p:nvPr>
        </p:nvSpPr>
        <p:spPr>
          <a:xfrm>
            <a:off x="431775" y="1328052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0" name="Google Shape;240;p30"/>
          <p:cNvSpPr/>
          <p:nvPr>
            <p:ph idx="3" type="pic"/>
          </p:nvPr>
        </p:nvSpPr>
        <p:spPr>
          <a:xfrm>
            <a:off x="2153751" y="1328052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1" name="Google Shape;241;p30"/>
          <p:cNvSpPr/>
          <p:nvPr>
            <p:ph idx="4" type="pic"/>
          </p:nvPr>
        </p:nvSpPr>
        <p:spPr>
          <a:xfrm>
            <a:off x="3875727" y="1328052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2" name="Google Shape;242;p30"/>
          <p:cNvSpPr/>
          <p:nvPr>
            <p:ph idx="5" type="pic"/>
          </p:nvPr>
        </p:nvSpPr>
        <p:spPr>
          <a:xfrm>
            <a:off x="5597703" y="1328052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0"/>
          <p:cNvSpPr/>
          <p:nvPr>
            <p:ph idx="6" type="pic"/>
          </p:nvPr>
        </p:nvSpPr>
        <p:spPr>
          <a:xfrm>
            <a:off x="7319678" y="1328052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0"/>
          <p:cNvSpPr/>
          <p:nvPr>
            <p:ph idx="7" type="pic"/>
          </p:nvPr>
        </p:nvSpPr>
        <p:spPr>
          <a:xfrm>
            <a:off x="431775" y="2960277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0"/>
          <p:cNvSpPr/>
          <p:nvPr>
            <p:ph idx="8" type="pic"/>
          </p:nvPr>
        </p:nvSpPr>
        <p:spPr>
          <a:xfrm>
            <a:off x="2153751" y="2960277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6" name="Google Shape;246;p30"/>
          <p:cNvSpPr/>
          <p:nvPr>
            <p:ph idx="9" type="pic"/>
          </p:nvPr>
        </p:nvSpPr>
        <p:spPr>
          <a:xfrm>
            <a:off x="3875727" y="2960277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7" name="Google Shape;247;p30"/>
          <p:cNvSpPr/>
          <p:nvPr>
            <p:ph idx="13" type="pic"/>
          </p:nvPr>
        </p:nvSpPr>
        <p:spPr>
          <a:xfrm>
            <a:off x="5597703" y="2960277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8" name="Google Shape;248;p30"/>
          <p:cNvSpPr/>
          <p:nvPr>
            <p:ph idx="14" type="pic"/>
          </p:nvPr>
        </p:nvSpPr>
        <p:spPr>
          <a:xfrm>
            <a:off x="7319678" y="2960277"/>
            <a:ext cx="1392600" cy="139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0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_Title slide - dark teal">
  <p:cSld name="TITLE_1_1_1_1_3">
    <p:bg>
      <p:bgPr>
        <a:solidFill>
          <a:schemeClr val="accen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/>
        </p:nvSpPr>
        <p:spPr>
          <a:xfrm>
            <a:off x="6178575" y="4775625"/>
            <a:ext cx="2653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over</a:t>
            </a:r>
            <a:r>
              <a:rPr lang="en" sz="12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coming </a:t>
            </a:r>
            <a:r>
              <a:rPr lang="en" sz="12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under</a:t>
            </a:r>
            <a:r>
              <a:rPr lang="en" sz="12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employment</a:t>
            </a:r>
            <a:endParaRPr sz="12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39625" y="1621075"/>
            <a:ext cx="72855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439625" y="2020275"/>
            <a:ext cx="7285500" cy="15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 flipH="1">
            <a:off x="0" y="0"/>
            <a:ext cx="9144000" cy="8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0450" y="219525"/>
            <a:ext cx="981849" cy="4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_16 circle images">
  <p:cSld name="TITLE_ONLY_1_2_1_1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1"/>
          <p:cNvSpPr/>
          <p:nvPr>
            <p:ph idx="2" type="pic"/>
          </p:nvPr>
        </p:nvSpPr>
        <p:spPr>
          <a:xfrm>
            <a:off x="1603075" y="1231975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3" type="pic"/>
          </p:nvPr>
        </p:nvSpPr>
        <p:spPr>
          <a:xfrm>
            <a:off x="2867533" y="1231975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/>
          <p:nvPr>
            <p:ph idx="4" type="pic"/>
          </p:nvPr>
        </p:nvSpPr>
        <p:spPr>
          <a:xfrm>
            <a:off x="4131992" y="1231975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5" name="Google Shape;255;p31"/>
          <p:cNvSpPr/>
          <p:nvPr>
            <p:ph idx="5" type="pic"/>
          </p:nvPr>
        </p:nvSpPr>
        <p:spPr>
          <a:xfrm>
            <a:off x="5396450" y="1231975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6" name="Google Shape;256;p31"/>
          <p:cNvSpPr/>
          <p:nvPr>
            <p:ph idx="6" type="pic"/>
          </p:nvPr>
        </p:nvSpPr>
        <p:spPr>
          <a:xfrm>
            <a:off x="6660908" y="1231975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7" name="Google Shape;257;p31"/>
          <p:cNvSpPr/>
          <p:nvPr>
            <p:ph idx="7" type="pic"/>
          </p:nvPr>
        </p:nvSpPr>
        <p:spPr>
          <a:xfrm>
            <a:off x="1603075" y="34417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8" name="Google Shape;258;p31"/>
          <p:cNvSpPr/>
          <p:nvPr>
            <p:ph idx="8" type="pic"/>
          </p:nvPr>
        </p:nvSpPr>
        <p:spPr>
          <a:xfrm>
            <a:off x="2867533" y="34417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9" name="Google Shape;259;p31"/>
          <p:cNvSpPr/>
          <p:nvPr>
            <p:ph idx="9" type="pic"/>
          </p:nvPr>
        </p:nvSpPr>
        <p:spPr>
          <a:xfrm>
            <a:off x="4131992" y="34417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0" name="Google Shape;260;p31"/>
          <p:cNvSpPr/>
          <p:nvPr>
            <p:ph idx="13" type="pic"/>
          </p:nvPr>
        </p:nvSpPr>
        <p:spPr>
          <a:xfrm>
            <a:off x="5396450" y="34417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1" name="Google Shape;261;p31"/>
          <p:cNvSpPr/>
          <p:nvPr>
            <p:ph idx="14" type="pic"/>
          </p:nvPr>
        </p:nvSpPr>
        <p:spPr>
          <a:xfrm>
            <a:off x="6660908" y="34417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2" name="Google Shape;262;p31"/>
          <p:cNvSpPr/>
          <p:nvPr>
            <p:ph idx="15" type="pic"/>
          </p:nvPr>
        </p:nvSpPr>
        <p:spPr>
          <a:xfrm>
            <a:off x="970863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3" name="Google Shape;263;p31"/>
          <p:cNvSpPr/>
          <p:nvPr>
            <p:ph idx="16" type="pic"/>
          </p:nvPr>
        </p:nvSpPr>
        <p:spPr>
          <a:xfrm>
            <a:off x="2235321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4" name="Google Shape;264;p31"/>
          <p:cNvSpPr/>
          <p:nvPr>
            <p:ph idx="17" type="pic"/>
          </p:nvPr>
        </p:nvSpPr>
        <p:spPr>
          <a:xfrm>
            <a:off x="3499779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5" name="Google Shape;265;p31"/>
          <p:cNvSpPr/>
          <p:nvPr>
            <p:ph idx="18" type="pic"/>
          </p:nvPr>
        </p:nvSpPr>
        <p:spPr>
          <a:xfrm>
            <a:off x="4764237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6" name="Google Shape;266;p31"/>
          <p:cNvSpPr/>
          <p:nvPr>
            <p:ph idx="19" type="pic"/>
          </p:nvPr>
        </p:nvSpPr>
        <p:spPr>
          <a:xfrm>
            <a:off x="6028696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7" name="Google Shape;267;p31"/>
          <p:cNvSpPr/>
          <p:nvPr>
            <p:ph idx="20" type="pic"/>
          </p:nvPr>
        </p:nvSpPr>
        <p:spPr>
          <a:xfrm>
            <a:off x="7293146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8" name="Google Shape;268;p31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_21 circle images">
  <p:cSld name="TITLE_ONLY_1_2_1_1_1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2"/>
          <p:cNvSpPr/>
          <p:nvPr>
            <p:ph idx="2" type="pic"/>
          </p:nvPr>
        </p:nvSpPr>
        <p:spPr>
          <a:xfrm>
            <a:off x="1641426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2" name="Google Shape;272;p32"/>
          <p:cNvSpPr/>
          <p:nvPr>
            <p:ph idx="3" type="pic"/>
          </p:nvPr>
        </p:nvSpPr>
        <p:spPr>
          <a:xfrm>
            <a:off x="2851128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3" name="Google Shape;273;p32"/>
          <p:cNvSpPr/>
          <p:nvPr>
            <p:ph idx="4" type="pic"/>
          </p:nvPr>
        </p:nvSpPr>
        <p:spPr>
          <a:xfrm>
            <a:off x="4060829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4" name="Google Shape;274;p32"/>
          <p:cNvSpPr/>
          <p:nvPr>
            <p:ph idx="5" type="pic"/>
          </p:nvPr>
        </p:nvSpPr>
        <p:spPr>
          <a:xfrm>
            <a:off x="5270531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5" name="Google Shape;275;p32"/>
          <p:cNvSpPr/>
          <p:nvPr>
            <p:ph idx="6" type="pic"/>
          </p:nvPr>
        </p:nvSpPr>
        <p:spPr>
          <a:xfrm>
            <a:off x="6480232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6" name="Google Shape;276;p32"/>
          <p:cNvSpPr/>
          <p:nvPr>
            <p:ph idx="7" type="pic"/>
          </p:nvPr>
        </p:nvSpPr>
        <p:spPr>
          <a:xfrm>
            <a:off x="7689933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7" name="Google Shape;277;p32"/>
          <p:cNvSpPr/>
          <p:nvPr>
            <p:ph idx="8" type="pic"/>
          </p:nvPr>
        </p:nvSpPr>
        <p:spPr>
          <a:xfrm>
            <a:off x="431725" y="2336839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8" name="Google Shape;278;p32"/>
          <p:cNvSpPr/>
          <p:nvPr>
            <p:ph idx="9" type="pic"/>
          </p:nvPr>
        </p:nvSpPr>
        <p:spPr>
          <a:xfrm>
            <a:off x="1641426" y="11823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9" name="Google Shape;279;p32"/>
          <p:cNvSpPr/>
          <p:nvPr>
            <p:ph idx="13" type="pic"/>
          </p:nvPr>
        </p:nvSpPr>
        <p:spPr>
          <a:xfrm>
            <a:off x="2851128" y="11823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0" name="Google Shape;280;p32"/>
          <p:cNvSpPr/>
          <p:nvPr>
            <p:ph idx="14" type="pic"/>
          </p:nvPr>
        </p:nvSpPr>
        <p:spPr>
          <a:xfrm>
            <a:off x="4060829" y="11823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1" name="Google Shape;281;p32"/>
          <p:cNvSpPr/>
          <p:nvPr>
            <p:ph idx="15" type="pic"/>
          </p:nvPr>
        </p:nvSpPr>
        <p:spPr>
          <a:xfrm>
            <a:off x="5270531" y="11823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2" name="Google Shape;282;p32"/>
          <p:cNvSpPr/>
          <p:nvPr>
            <p:ph idx="16" type="pic"/>
          </p:nvPr>
        </p:nvSpPr>
        <p:spPr>
          <a:xfrm>
            <a:off x="6480232" y="11823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3" name="Google Shape;283;p32"/>
          <p:cNvSpPr/>
          <p:nvPr>
            <p:ph idx="17" type="pic"/>
          </p:nvPr>
        </p:nvSpPr>
        <p:spPr>
          <a:xfrm>
            <a:off x="7689933" y="11823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4" name="Google Shape;284;p32"/>
          <p:cNvSpPr/>
          <p:nvPr>
            <p:ph idx="18" type="pic"/>
          </p:nvPr>
        </p:nvSpPr>
        <p:spPr>
          <a:xfrm>
            <a:off x="431725" y="118231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5" name="Google Shape;285;p32"/>
          <p:cNvSpPr/>
          <p:nvPr>
            <p:ph idx="19" type="pic"/>
          </p:nvPr>
        </p:nvSpPr>
        <p:spPr>
          <a:xfrm>
            <a:off x="1641426" y="349136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6" name="Google Shape;286;p32"/>
          <p:cNvSpPr/>
          <p:nvPr>
            <p:ph idx="20" type="pic"/>
          </p:nvPr>
        </p:nvSpPr>
        <p:spPr>
          <a:xfrm>
            <a:off x="2851128" y="349136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7" name="Google Shape;287;p32"/>
          <p:cNvSpPr/>
          <p:nvPr>
            <p:ph idx="21" type="pic"/>
          </p:nvPr>
        </p:nvSpPr>
        <p:spPr>
          <a:xfrm>
            <a:off x="4060829" y="349136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8" name="Google Shape;288;p32"/>
          <p:cNvSpPr/>
          <p:nvPr>
            <p:ph idx="22" type="pic"/>
          </p:nvPr>
        </p:nvSpPr>
        <p:spPr>
          <a:xfrm>
            <a:off x="5270531" y="349136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9" name="Google Shape;289;p32"/>
          <p:cNvSpPr/>
          <p:nvPr>
            <p:ph idx="23" type="pic"/>
          </p:nvPr>
        </p:nvSpPr>
        <p:spPr>
          <a:xfrm>
            <a:off x="6480232" y="349136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0" name="Google Shape;290;p32"/>
          <p:cNvSpPr/>
          <p:nvPr>
            <p:ph idx="24" type="pic"/>
          </p:nvPr>
        </p:nvSpPr>
        <p:spPr>
          <a:xfrm>
            <a:off x="7689933" y="349136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1" name="Google Shape;291;p32"/>
          <p:cNvSpPr/>
          <p:nvPr>
            <p:ph idx="25" type="pic"/>
          </p:nvPr>
        </p:nvSpPr>
        <p:spPr>
          <a:xfrm>
            <a:off x="431725" y="3491364"/>
            <a:ext cx="1022400" cy="10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2" name="Google Shape;292;p32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Full image">
  <p:cSld name="ONE_COLUMN_TEXT_3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3"/>
          <p:cNvSpPr/>
          <p:nvPr/>
        </p:nvSpPr>
        <p:spPr>
          <a:xfrm rot="10800000">
            <a:off x="-8400" y="-8425"/>
            <a:ext cx="9152400" cy="46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" name="Google Shape;296;p33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Left text, right image">
  <p:cSld name="ONE_COLUMN_TEXT_2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431725" y="1614275"/>
            <a:ext cx="4143300" cy="30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SzPts val="1600"/>
              <a:buChar char="●"/>
              <a:defRPr/>
            </a:lvl9pPr>
          </a:lstStyle>
          <a:p/>
        </p:txBody>
      </p:sp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4"/>
          <p:cNvSpPr/>
          <p:nvPr>
            <p:ph idx="2" type="pic"/>
          </p:nvPr>
        </p:nvSpPr>
        <p:spPr>
          <a:xfrm>
            <a:off x="5089775" y="0"/>
            <a:ext cx="4054200" cy="46815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34"/>
          <p:cNvSpPr txBox="1"/>
          <p:nvPr>
            <p:ph idx="3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02" name="Google Shape;302;p34"/>
          <p:cNvSpPr txBox="1"/>
          <p:nvPr>
            <p:ph type="title"/>
          </p:nvPr>
        </p:nvSpPr>
        <p:spPr>
          <a:xfrm>
            <a:off x="431725" y="368825"/>
            <a:ext cx="4143300" cy="10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Right image, left text">
  <p:cSld name="ONE_COLUMN_TEXT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idx="1" type="body"/>
          </p:nvPr>
        </p:nvSpPr>
        <p:spPr>
          <a:xfrm>
            <a:off x="4475550" y="1614275"/>
            <a:ext cx="4240800" cy="30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SzPts val="1600"/>
              <a:buChar char="●"/>
              <a:defRPr/>
            </a:lvl9pPr>
          </a:lstStyle>
          <a:p/>
        </p:txBody>
      </p:sp>
      <p:sp>
        <p:nvSpPr>
          <p:cNvPr id="305" name="Google Shape;305;p35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5"/>
          <p:cNvSpPr/>
          <p:nvPr>
            <p:ph idx="2" type="pic"/>
          </p:nvPr>
        </p:nvSpPr>
        <p:spPr>
          <a:xfrm>
            <a:off x="0" y="0"/>
            <a:ext cx="4054200" cy="46815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35"/>
          <p:cNvSpPr txBox="1"/>
          <p:nvPr>
            <p:ph idx="3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08" name="Google Shape;308;p35"/>
          <p:cNvSpPr txBox="1"/>
          <p:nvPr>
            <p:ph type="title"/>
          </p:nvPr>
        </p:nvSpPr>
        <p:spPr>
          <a:xfrm>
            <a:off x="4475425" y="368825"/>
            <a:ext cx="4240800" cy="10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_Split screen, title, subtext, body - gray">
  <p:cSld name="SECTION_TITLE_AND_DESCRIPTION_1_4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 flipH="1">
            <a:off x="0" y="-100"/>
            <a:ext cx="4054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36"/>
          <p:cNvSpPr txBox="1"/>
          <p:nvPr>
            <p:ph idx="1" type="body"/>
          </p:nvPr>
        </p:nvSpPr>
        <p:spPr>
          <a:xfrm>
            <a:off x="4562225" y="724075"/>
            <a:ext cx="4214400" cy="36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SzPts val="1600"/>
              <a:buChar char="●"/>
              <a:defRPr/>
            </a:lvl9pPr>
          </a:lstStyle>
          <a:p/>
        </p:txBody>
      </p:sp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>
            <p:ph idx="2" type="subTitle"/>
          </p:nvPr>
        </p:nvSpPr>
        <p:spPr>
          <a:xfrm>
            <a:off x="4562225" y="4870025"/>
            <a:ext cx="36210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15" name="Google Shape;315;p36"/>
          <p:cNvSpPr txBox="1"/>
          <p:nvPr>
            <p:ph idx="3" type="subTitle"/>
          </p:nvPr>
        </p:nvSpPr>
        <p:spPr>
          <a:xfrm>
            <a:off x="431725" y="2574475"/>
            <a:ext cx="32187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6" name="Google Shape;316;p36"/>
          <p:cNvSpPr txBox="1"/>
          <p:nvPr>
            <p:ph type="title"/>
          </p:nvPr>
        </p:nvSpPr>
        <p:spPr>
          <a:xfrm>
            <a:off x="431725" y="1419975"/>
            <a:ext cx="32187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_Split screen, title, subtext, body - blue">
  <p:cSld name="SECTION_TITLE_AND_DESCRIPTION_1_4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 flipH="1">
            <a:off x="0" y="-100"/>
            <a:ext cx="4054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4562225" y="724075"/>
            <a:ext cx="4214400" cy="36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SzPts val="1600"/>
              <a:buChar char="●"/>
              <a:defRPr/>
            </a:lvl9pPr>
          </a:lstStyle>
          <a:p/>
        </p:txBody>
      </p:sp>
      <p:sp>
        <p:nvSpPr>
          <p:cNvPr id="320" name="Google Shape;320;p37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37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>
            <p:ph idx="2" type="subTitle"/>
          </p:nvPr>
        </p:nvSpPr>
        <p:spPr>
          <a:xfrm>
            <a:off x="4562225" y="4870025"/>
            <a:ext cx="36210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3" type="subTitle"/>
          </p:nvPr>
        </p:nvSpPr>
        <p:spPr>
          <a:xfrm>
            <a:off x="431725" y="2574475"/>
            <a:ext cx="32187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4" name="Google Shape;324;p37"/>
          <p:cNvSpPr txBox="1"/>
          <p:nvPr>
            <p:ph type="title"/>
          </p:nvPr>
        </p:nvSpPr>
        <p:spPr>
          <a:xfrm>
            <a:off x="431725" y="1419975"/>
            <a:ext cx="32187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_Split screen, title, subtext, body - dark teal">
  <p:cSld name="SECTION_TITLE_AND_DESCRIPTION_1_2_2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/>
          <p:nvPr/>
        </p:nvSpPr>
        <p:spPr>
          <a:xfrm flipH="1">
            <a:off x="0" y="-125"/>
            <a:ext cx="405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38"/>
          <p:cNvSpPr txBox="1"/>
          <p:nvPr>
            <p:ph idx="1" type="body"/>
          </p:nvPr>
        </p:nvSpPr>
        <p:spPr>
          <a:xfrm>
            <a:off x="4562225" y="724075"/>
            <a:ext cx="4214400" cy="36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600"/>
              <a:buChar char="●"/>
              <a:defRPr/>
            </a:lvl9pPr>
          </a:lstStyle>
          <a:p/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/>
          <p:nvPr>
            <p:ph idx="2" type="subTitle"/>
          </p:nvPr>
        </p:nvSpPr>
        <p:spPr>
          <a:xfrm>
            <a:off x="4562225" y="4870025"/>
            <a:ext cx="36210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31" name="Google Shape;331;p38"/>
          <p:cNvSpPr txBox="1"/>
          <p:nvPr>
            <p:ph idx="3" type="subTitle"/>
          </p:nvPr>
        </p:nvSpPr>
        <p:spPr>
          <a:xfrm>
            <a:off x="431725" y="2574475"/>
            <a:ext cx="32187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p38"/>
          <p:cNvSpPr txBox="1"/>
          <p:nvPr>
            <p:ph type="title"/>
          </p:nvPr>
        </p:nvSpPr>
        <p:spPr>
          <a:xfrm>
            <a:off x="431725" y="1419975"/>
            <a:ext cx="32187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_Split screen, title, subtext, body - green">
  <p:cSld name="SECTION_TITLE_AND_DESCRIPTION_1_2_1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/>
          <p:nvPr/>
        </p:nvSpPr>
        <p:spPr>
          <a:xfrm flipH="1">
            <a:off x="0" y="-125"/>
            <a:ext cx="4054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39"/>
          <p:cNvSpPr txBox="1"/>
          <p:nvPr>
            <p:ph idx="1" type="body"/>
          </p:nvPr>
        </p:nvSpPr>
        <p:spPr>
          <a:xfrm>
            <a:off x="4562225" y="724075"/>
            <a:ext cx="4214400" cy="36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600"/>
              <a:buChar char="●"/>
              <a:defRPr/>
            </a:lvl9pPr>
          </a:lstStyle>
          <a:p/>
        </p:txBody>
      </p:sp>
      <p:sp>
        <p:nvSpPr>
          <p:cNvPr id="336" name="Google Shape;336;p39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>
            <p:ph idx="2" type="subTitle"/>
          </p:nvPr>
        </p:nvSpPr>
        <p:spPr>
          <a:xfrm>
            <a:off x="4562225" y="4870025"/>
            <a:ext cx="36210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39" name="Google Shape;339;p39"/>
          <p:cNvSpPr txBox="1"/>
          <p:nvPr>
            <p:ph idx="3" type="subTitle"/>
          </p:nvPr>
        </p:nvSpPr>
        <p:spPr>
          <a:xfrm>
            <a:off x="431725" y="2574475"/>
            <a:ext cx="32187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0" name="Google Shape;340;p39"/>
          <p:cNvSpPr txBox="1"/>
          <p:nvPr>
            <p:ph type="title"/>
          </p:nvPr>
        </p:nvSpPr>
        <p:spPr>
          <a:xfrm>
            <a:off x="431725" y="1419975"/>
            <a:ext cx="32187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_Split screen, title, subtext, body - yellow green">
  <p:cSld name="SECTION_TITLE_AND_DESCRIPTION_1_2_1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/>
          <p:nvPr/>
        </p:nvSpPr>
        <p:spPr>
          <a:xfrm flipH="1">
            <a:off x="0" y="-125"/>
            <a:ext cx="4054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40"/>
          <p:cNvSpPr txBox="1"/>
          <p:nvPr>
            <p:ph idx="1" type="body"/>
          </p:nvPr>
        </p:nvSpPr>
        <p:spPr>
          <a:xfrm>
            <a:off x="4562225" y="724075"/>
            <a:ext cx="4214400" cy="36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600"/>
              <a:buChar char="●"/>
              <a:defRPr/>
            </a:lvl9pPr>
          </a:lstStyle>
          <a:p/>
        </p:txBody>
      </p:sp>
      <p:sp>
        <p:nvSpPr>
          <p:cNvPr id="344" name="Google Shape;344;p40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 txBox="1"/>
          <p:nvPr>
            <p:ph idx="2" type="subTitle"/>
          </p:nvPr>
        </p:nvSpPr>
        <p:spPr>
          <a:xfrm>
            <a:off x="4562225" y="4870025"/>
            <a:ext cx="36210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47" name="Google Shape;347;p40"/>
          <p:cNvSpPr txBox="1"/>
          <p:nvPr>
            <p:ph idx="3" type="subTitle"/>
          </p:nvPr>
        </p:nvSpPr>
        <p:spPr>
          <a:xfrm>
            <a:off x="431725" y="2574475"/>
            <a:ext cx="32187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8" name="Google Shape;348;p40"/>
          <p:cNvSpPr txBox="1"/>
          <p:nvPr>
            <p:ph type="title"/>
          </p:nvPr>
        </p:nvSpPr>
        <p:spPr>
          <a:xfrm>
            <a:off x="431725" y="1419975"/>
            <a:ext cx="32187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_Title slide - green">
  <p:cSld name="TITLE_1_1_1_1_1_3">
    <p:bg>
      <p:bgPr>
        <a:solidFill>
          <a:schemeClr val="accent3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/>
        </p:nvSpPr>
        <p:spPr>
          <a:xfrm>
            <a:off x="6178575" y="4775625"/>
            <a:ext cx="2653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over</a:t>
            </a:r>
            <a:r>
              <a:rPr lang="en" sz="12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coming </a:t>
            </a:r>
            <a:r>
              <a:rPr lang="en" sz="12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under</a:t>
            </a:r>
            <a:r>
              <a:rPr lang="en" sz="12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employment</a:t>
            </a:r>
            <a:endParaRPr sz="12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39625" y="1621075"/>
            <a:ext cx="72855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439625" y="2020275"/>
            <a:ext cx="7285500" cy="15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 flipH="1">
            <a:off x="0" y="0"/>
            <a:ext cx="9144000" cy="8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0450" y="219525"/>
            <a:ext cx="981849" cy="4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_Split screen, title, subtext, body - yellow">
  <p:cSld name="SECTION_TITLE_AND_DESCRIPTION_1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/>
          <p:nvPr/>
        </p:nvSpPr>
        <p:spPr>
          <a:xfrm flipH="1">
            <a:off x="0" y="-125"/>
            <a:ext cx="4054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41"/>
          <p:cNvSpPr txBox="1"/>
          <p:nvPr>
            <p:ph idx="1" type="body"/>
          </p:nvPr>
        </p:nvSpPr>
        <p:spPr>
          <a:xfrm>
            <a:off x="4562225" y="724075"/>
            <a:ext cx="4214400" cy="36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Char char="●"/>
              <a:defRPr/>
            </a:lvl9pPr>
          </a:lstStyle>
          <a:p/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>
            <p:ph idx="2" type="subTitle"/>
          </p:nvPr>
        </p:nvSpPr>
        <p:spPr>
          <a:xfrm>
            <a:off x="431725" y="2574475"/>
            <a:ext cx="32187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5" name="Google Shape;355;p41"/>
          <p:cNvSpPr txBox="1"/>
          <p:nvPr>
            <p:ph idx="3" type="subTitle"/>
          </p:nvPr>
        </p:nvSpPr>
        <p:spPr>
          <a:xfrm>
            <a:off x="4562225" y="4870025"/>
            <a:ext cx="36210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56" name="Google Shape;356;p41"/>
          <p:cNvSpPr txBox="1"/>
          <p:nvPr>
            <p:ph type="title"/>
          </p:nvPr>
        </p:nvSpPr>
        <p:spPr>
          <a:xfrm>
            <a:off x="431725" y="1419975"/>
            <a:ext cx="32187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_Transition slide - blue">
  <p:cSld name="BLANK_2_2">
    <p:bg>
      <p:bgPr>
        <a:solidFill>
          <a:schemeClr val="accen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2"/>
          <p:cNvSpPr txBox="1"/>
          <p:nvPr>
            <p:ph idx="1" type="subTitle"/>
          </p:nvPr>
        </p:nvSpPr>
        <p:spPr>
          <a:xfrm>
            <a:off x="431725" y="1698000"/>
            <a:ext cx="7814400" cy="4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0" name="Google Shape;360;p42"/>
          <p:cNvSpPr txBox="1"/>
          <p:nvPr>
            <p:ph type="title"/>
          </p:nvPr>
        </p:nvSpPr>
        <p:spPr>
          <a:xfrm>
            <a:off x="431725" y="2063675"/>
            <a:ext cx="7814400" cy="20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_Transition slide - dark teal">
  <p:cSld name="BLANK_2_1_2">
    <p:bg>
      <p:bgPr>
        <a:solidFill>
          <a:schemeClr val="accent2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43"/>
          <p:cNvSpPr txBox="1"/>
          <p:nvPr>
            <p:ph idx="1" type="subTitle"/>
          </p:nvPr>
        </p:nvSpPr>
        <p:spPr>
          <a:xfrm>
            <a:off x="431725" y="1698000"/>
            <a:ext cx="7814400" cy="4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43"/>
          <p:cNvSpPr txBox="1"/>
          <p:nvPr>
            <p:ph type="title"/>
          </p:nvPr>
        </p:nvSpPr>
        <p:spPr>
          <a:xfrm>
            <a:off x="431725" y="2063675"/>
            <a:ext cx="7814400" cy="20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_Transition slide - green">
  <p:cSld name="BLANK_2_1_1_3">
    <p:bg>
      <p:bgPr>
        <a:solidFill>
          <a:schemeClr val="accent3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4"/>
          <p:cNvSpPr txBox="1"/>
          <p:nvPr>
            <p:ph idx="1" type="subTitle"/>
          </p:nvPr>
        </p:nvSpPr>
        <p:spPr>
          <a:xfrm>
            <a:off x="431725" y="1698000"/>
            <a:ext cx="7814400" cy="4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8" name="Google Shape;368;p44"/>
          <p:cNvSpPr txBox="1"/>
          <p:nvPr>
            <p:ph type="title"/>
          </p:nvPr>
        </p:nvSpPr>
        <p:spPr>
          <a:xfrm>
            <a:off x="431725" y="2063675"/>
            <a:ext cx="7814400" cy="20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_Transition slide - yellow green">
  <p:cSld name="BLANK_2_1_1_2_1">
    <p:bg>
      <p:bgPr>
        <a:solidFill>
          <a:schemeClr val="accent4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45"/>
          <p:cNvSpPr txBox="1"/>
          <p:nvPr>
            <p:ph idx="1" type="subTitle"/>
          </p:nvPr>
        </p:nvSpPr>
        <p:spPr>
          <a:xfrm>
            <a:off x="431725" y="1698000"/>
            <a:ext cx="7814400" cy="4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2" name="Google Shape;372;p45"/>
          <p:cNvSpPr txBox="1"/>
          <p:nvPr>
            <p:ph type="title"/>
          </p:nvPr>
        </p:nvSpPr>
        <p:spPr>
          <a:xfrm>
            <a:off x="431725" y="2063675"/>
            <a:ext cx="7814400" cy="20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_Transition slide - yellow">
  <p:cSld name="BLANK_2_1_1_1_1">
    <p:bg>
      <p:bgPr>
        <a:solidFill>
          <a:schemeClr val="accent5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6"/>
          <p:cNvSpPr txBox="1"/>
          <p:nvPr>
            <p:ph idx="1" type="subTitle"/>
          </p:nvPr>
        </p:nvSpPr>
        <p:spPr>
          <a:xfrm>
            <a:off x="431725" y="1698000"/>
            <a:ext cx="7814400" cy="4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6" name="Google Shape;376;p46"/>
          <p:cNvSpPr txBox="1"/>
          <p:nvPr>
            <p:ph type="title"/>
          </p:nvPr>
        </p:nvSpPr>
        <p:spPr>
          <a:xfrm>
            <a:off x="431725" y="2063675"/>
            <a:ext cx="7814400" cy="20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_Statement highlight - blue">
  <p:cSld name="SECTION_HEADER_2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47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80" name="Google Shape;380;p47"/>
          <p:cNvSpPr txBox="1"/>
          <p:nvPr>
            <p:ph type="title"/>
          </p:nvPr>
        </p:nvSpPr>
        <p:spPr>
          <a:xfrm>
            <a:off x="1138575" y="1117500"/>
            <a:ext cx="6866700" cy="26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_Statement highlight - dark teal">
  <p:cSld name="SECTION_HEADER_1_3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8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84" name="Google Shape;384;p48"/>
          <p:cNvSpPr txBox="1"/>
          <p:nvPr>
            <p:ph type="title"/>
          </p:nvPr>
        </p:nvSpPr>
        <p:spPr>
          <a:xfrm>
            <a:off x="1138575" y="1117500"/>
            <a:ext cx="6866700" cy="26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_Statement highlight - green">
  <p:cSld name="SECTION_HEADER_1_3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9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88" name="Google Shape;388;p49"/>
          <p:cNvSpPr txBox="1"/>
          <p:nvPr>
            <p:ph type="title"/>
          </p:nvPr>
        </p:nvSpPr>
        <p:spPr>
          <a:xfrm>
            <a:off x="1138575" y="1117500"/>
            <a:ext cx="6866700" cy="26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_Statement highlight - yellow green">
  <p:cSld name="SECTION_HEADER_1_3_1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50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92" name="Google Shape;392;p50"/>
          <p:cNvSpPr txBox="1"/>
          <p:nvPr>
            <p:ph type="title"/>
          </p:nvPr>
        </p:nvSpPr>
        <p:spPr>
          <a:xfrm>
            <a:off x="1138575" y="1117500"/>
            <a:ext cx="6866700" cy="26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_Title slide - yellow green">
  <p:cSld name="TITLE_1_1_1_1_1_1_3">
    <p:bg>
      <p:bgPr>
        <a:solidFill>
          <a:schemeClr val="accent4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/>
        </p:nvSpPr>
        <p:spPr>
          <a:xfrm>
            <a:off x="6178575" y="4775625"/>
            <a:ext cx="2653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12"/>
                </a:solidFill>
                <a:latin typeface="Inter Black"/>
                <a:ea typeface="Inter Black"/>
                <a:cs typeface="Inter Black"/>
                <a:sym typeface="Inter Black"/>
              </a:rPr>
              <a:t>over</a:t>
            </a:r>
            <a:r>
              <a:rPr lang="en" sz="1200">
                <a:solidFill>
                  <a:srgbClr val="0F0F12"/>
                </a:solidFill>
                <a:latin typeface="Inter Light"/>
                <a:ea typeface="Inter Light"/>
                <a:cs typeface="Inter Light"/>
                <a:sym typeface="Inter Light"/>
              </a:rPr>
              <a:t>coming </a:t>
            </a:r>
            <a:r>
              <a:rPr lang="en" sz="1200">
                <a:solidFill>
                  <a:srgbClr val="0F0F12"/>
                </a:solidFill>
                <a:latin typeface="Inter Black"/>
                <a:ea typeface="Inter Black"/>
                <a:cs typeface="Inter Black"/>
                <a:sym typeface="Inter Black"/>
              </a:rPr>
              <a:t>under</a:t>
            </a:r>
            <a:r>
              <a:rPr lang="en" sz="1200">
                <a:solidFill>
                  <a:srgbClr val="0F0F12"/>
                </a:solidFill>
                <a:latin typeface="Inter Light"/>
                <a:ea typeface="Inter Light"/>
                <a:cs typeface="Inter Light"/>
                <a:sym typeface="Inter Light"/>
              </a:rPr>
              <a:t>employment</a:t>
            </a:r>
            <a:endParaRPr sz="1200">
              <a:solidFill>
                <a:srgbClr val="0F0F1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439625" y="1621075"/>
            <a:ext cx="72855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39625" y="2020275"/>
            <a:ext cx="7285500" cy="15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 flipH="1">
            <a:off x="0" y="0"/>
            <a:ext cx="9144000" cy="8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450" y="219525"/>
            <a:ext cx="981849" cy="4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_Statement highlight - yellow">
  <p:cSld name="SECTION_HEADER_1_3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51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396" name="Google Shape;396;p51"/>
          <p:cNvSpPr txBox="1"/>
          <p:nvPr>
            <p:ph type="title"/>
          </p:nvPr>
        </p:nvSpPr>
        <p:spPr>
          <a:xfrm>
            <a:off x="1138575" y="1117500"/>
            <a:ext cx="6866700" cy="26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_1 definition">
  <p:cSld name="SECTION_HEADER_1_1_4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/>
          <p:nvPr/>
        </p:nvSpPr>
        <p:spPr>
          <a:xfrm rot="10800000">
            <a:off x="-8400" y="-8425"/>
            <a:ext cx="9152400" cy="46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52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2"/>
          <p:cNvSpPr txBox="1"/>
          <p:nvPr>
            <p:ph idx="1" type="subTitle"/>
          </p:nvPr>
        </p:nvSpPr>
        <p:spPr>
          <a:xfrm>
            <a:off x="431725" y="1797275"/>
            <a:ext cx="2996100" cy="1876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1" name="Google Shape;401;p52"/>
          <p:cNvSpPr txBox="1"/>
          <p:nvPr>
            <p:ph idx="2" type="body"/>
          </p:nvPr>
        </p:nvSpPr>
        <p:spPr>
          <a:xfrm>
            <a:off x="3427825" y="1797275"/>
            <a:ext cx="5284500" cy="1876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02" name="Google Shape;402;p52"/>
          <p:cNvSpPr txBox="1"/>
          <p:nvPr>
            <p:ph idx="3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03" name="Google Shape;403;p52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_2 definitions">
  <p:cSld name="SECTION_HEADER_1_1_3_2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/>
          <p:nvPr/>
        </p:nvSpPr>
        <p:spPr>
          <a:xfrm rot="10800000">
            <a:off x="-8400" y="-8425"/>
            <a:ext cx="9152400" cy="46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6" name="Google Shape;406;p53"/>
          <p:cNvSpPr txBox="1"/>
          <p:nvPr>
            <p:ph idx="1" type="body"/>
          </p:nvPr>
        </p:nvSpPr>
        <p:spPr>
          <a:xfrm>
            <a:off x="3427825" y="1118350"/>
            <a:ext cx="5284500" cy="1552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07" name="Google Shape;407;p53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53"/>
          <p:cNvSpPr txBox="1"/>
          <p:nvPr>
            <p:ph idx="2" type="subTitle"/>
          </p:nvPr>
        </p:nvSpPr>
        <p:spPr>
          <a:xfrm>
            <a:off x="431725" y="1118338"/>
            <a:ext cx="2996100" cy="1552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53"/>
          <p:cNvSpPr txBox="1"/>
          <p:nvPr>
            <p:ph idx="3" type="subTitle"/>
          </p:nvPr>
        </p:nvSpPr>
        <p:spPr>
          <a:xfrm>
            <a:off x="431725" y="2890790"/>
            <a:ext cx="2996100" cy="1552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53"/>
          <p:cNvSpPr txBox="1"/>
          <p:nvPr>
            <p:ph idx="4" type="body"/>
          </p:nvPr>
        </p:nvSpPr>
        <p:spPr>
          <a:xfrm>
            <a:off x="3427825" y="2890800"/>
            <a:ext cx="5284500" cy="1552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11" name="Google Shape;411;p53"/>
          <p:cNvSpPr txBox="1"/>
          <p:nvPr>
            <p:ph idx="5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12" name="Google Shape;412;p53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_3 definitions">
  <p:cSld name="SECTION_HEADER_1_1_3_1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/>
          <p:nvPr/>
        </p:nvSpPr>
        <p:spPr>
          <a:xfrm rot="10800000">
            <a:off x="-8400" y="-8425"/>
            <a:ext cx="9152400" cy="46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54"/>
          <p:cNvSpPr txBox="1"/>
          <p:nvPr>
            <p:ph idx="1" type="body"/>
          </p:nvPr>
        </p:nvSpPr>
        <p:spPr>
          <a:xfrm>
            <a:off x="5507425" y="343475"/>
            <a:ext cx="3204900" cy="1263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16" name="Google Shape;416;p54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4"/>
          <p:cNvSpPr txBox="1"/>
          <p:nvPr>
            <p:ph idx="2" type="subTitle"/>
          </p:nvPr>
        </p:nvSpPr>
        <p:spPr>
          <a:xfrm>
            <a:off x="3690300" y="343475"/>
            <a:ext cx="1817100" cy="1263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54"/>
          <p:cNvSpPr txBox="1"/>
          <p:nvPr>
            <p:ph idx="3" type="subTitle"/>
          </p:nvPr>
        </p:nvSpPr>
        <p:spPr>
          <a:xfrm>
            <a:off x="3690300" y="1748786"/>
            <a:ext cx="1817100" cy="1263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9" name="Google Shape;419;p54"/>
          <p:cNvSpPr txBox="1"/>
          <p:nvPr>
            <p:ph idx="4" type="subTitle"/>
          </p:nvPr>
        </p:nvSpPr>
        <p:spPr>
          <a:xfrm>
            <a:off x="431725" y="2726875"/>
            <a:ext cx="28266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0" name="Google Shape;420;p54"/>
          <p:cNvSpPr txBox="1"/>
          <p:nvPr>
            <p:ph idx="5" type="subTitle"/>
          </p:nvPr>
        </p:nvSpPr>
        <p:spPr>
          <a:xfrm>
            <a:off x="3690300" y="3154097"/>
            <a:ext cx="1817100" cy="1263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1" name="Google Shape;421;p54"/>
          <p:cNvSpPr txBox="1"/>
          <p:nvPr>
            <p:ph idx="6" type="body"/>
          </p:nvPr>
        </p:nvSpPr>
        <p:spPr>
          <a:xfrm>
            <a:off x="5507425" y="1748775"/>
            <a:ext cx="3204900" cy="1263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22" name="Google Shape;422;p54"/>
          <p:cNvSpPr txBox="1"/>
          <p:nvPr>
            <p:ph idx="7" type="body"/>
          </p:nvPr>
        </p:nvSpPr>
        <p:spPr>
          <a:xfrm>
            <a:off x="5507425" y="3154075"/>
            <a:ext cx="3204900" cy="1263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23" name="Google Shape;423;p54"/>
          <p:cNvSpPr txBox="1"/>
          <p:nvPr>
            <p:ph idx="8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24" name="Google Shape;424;p54"/>
          <p:cNvSpPr txBox="1"/>
          <p:nvPr>
            <p:ph type="title"/>
          </p:nvPr>
        </p:nvSpPr>
        <p:spPr>
          <a:xfrm>
            <a:off x="431725" y="1572375"/>
            <a:ext cx="2826600" cy="10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_4 definitions">
  <p:cSld name="SECTION_HEADER_1_1_2_1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/>
          <p:nvPr/>
        </p:nvSpPr>
        <p:spPr>
          <a:xfrm rot="10800000">
            <a:off x="-8400" y="-8425"/>
            <a:ext cx="9152400" cy="46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7" name="Google Shape;427;p55"/>
          <p:cNvSpPr txBox="1"/>
          <p:nvPr>
            <p:ph idx="1" type="body"/>
          </p:nvPr>
        </p:nvSpPr>
        <p:spPr>
          <a:xfrm>
            <a:off x="4681550" y="1152975"/>
            <a:ext cx="4030800" cy="1552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182875" spcFirstLastPara="1" rIns="182875" wrap="square" tIns="5486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55"/>
          <p:cNvSpPr txBox="1"/>
          <p:nvPr>
            <p:ph idx="2" type="body"/>
          </p:nvPr>
        </p:nvSpPr>
        <p:spPr>
          <a:xfrm>
            <a:off x="4681550" y="2870000"/>
            <a:ext cx="4030800" cy="15522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5486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9" name="Google Shape;429;p55"/>
          <p:cNvSpPr txBox="1"/>
          <p:nvPr>
            <p:ph idx="3" type="body"/>
          </p:nvPr>
        </p:nvSpPr>
        <p:spPr>
          <a:xfrm>
            <a:off x="431825" y="2870000"/>
            <a:ext cx="4030800" cy="15522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182875" spcFirstLastPara="1" rIns="182875" wrap="square" tIns="5486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55"/>
          <p:cNvSpPr txBox="1"/>
          <p:nvPr>
            <p:ph idx="4" type="body"/>
          </p:nvPr>
        </p:nvSpPr>
        <p:spPr>
          <a:xfrm>
            <a:off x="431825" y="1152975"/>
            <a:ext cx="4030800" cy="1552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182875" spcFirstLastPara="1" rIns="182875" wrap="square" tIns="5486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55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5"/>
          <p:cNvSpPr txBox="1"/>
          <p:nvPr>
            <p:ph idx="5" type="subTitle"/>
          </p:nvPr>
        </p:nvSpPr>
        <p:spPr>
          <a:xfrm>
            <a:off x="431725" y="1152975"/>
            <a:ext cx="4030800" cy="396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3" name="Google Shape;433;p55"/>
          <p:cNvSpPr txBox="1"/>
          <p:nvPr>
            <p:ph idx="6" type="subTitle"/>
          </p:nvPr>
        </p:nvSpPr>
        <p:spPr>
          <a:xfrm>
            <a:off x="4681551" y="1152975"/>
            <a:ext cx="4030800" cy="396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4" name="Google Shape;434;p55"/>
          <p:cNvSpPr txBox="1"/>
          <p:nvPr>
            <p:ph idx="7" type="subTitle"/>
          </p:nvPr>
        </p:nvSpPr>
        <p:spPr>
          <a:xfrm>
            <a:off x="431775" y="2870000"/>
            <a:ext cx="4030800" cy="396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35" name="Google Shape;435;p55"/>
          <p:cNvSpPr txBox="1"/>
          <p:nvPr>
            <p:ph idx="8" type="subTitle"/>
          </p:nvPr>
        </p:nvSpPr>
        <p:spPr>
          <a:xfrm>
            <a:off x="4681550" y="2870000"/>
            <a:ext cx="4030800" cy="396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400"/>
              <a:buNone/>
              <a:defRPr b="1"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36" name="Google Shape;436;p55"/>
          <p:cNvSpPr txBox="1"/>
          <p:nvPr>
            <p:ph idx="9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37" name="Google Shape;437;p55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_2 boxes">
  <p:cSld name="SECTION_HEADER_1_1_1_1_2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56"/>
          <p:cNvSpPr txBox="1"/>
          <p:nvPr>
            <p:ph idx="1" type="subTitle"/>
          </p:nvPr>
        </p:nvSpPr>
        <p:spPr>
          <a:xfrm>
            <a:off x="431725" y="1365975"/>
            <a:ext cx="4030800" cy="2949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441" name="Google Shape;441;p56"/>
          <p:cNvSpPr txBox="1"/>
          <p:nvPr>
            <p:ph idx="2" type="subTitle"/>
          </p:nvPr>
        </p:nvSpPr>
        <p:spPr>
          <a:xfrm>
            <a:off x="4681525" y="1365975"/>
            <a:ext cx="4030800" cy="2949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600"/>
              <a:buFont typeface="Inter Black"/>
              <a:buNone/>
              <a:defRPr sz="3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442" name="Google Shape;442;p56"/>
          <p:cNvSpPr txBox="1"/>
          <p:nvPr>
            <p:ph idx="3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43" name="Google Shape;443;p56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_4 boxes">
  <p:cSld name="SECTION_HEADER_1_1_1_1_3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57"/>
          <p:cNvSpPr txBox="1"/>
          <p:nvPr>
            <p:ph idx="1" type="subTitle"/>
          </p:nvPr>
        </p:nvSpPr>
        <p:spPr>
          <a:xfrm>
            <a:off x="431725" y="1152975"/>
            <a:ext cx="4030800" cy="160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447" name="Google Shape;447;p57"/>
          <p:cNvSpPr txBox="1"/>
          <p:nvPr>
            <p:ph idx="2" type="subTitle"/>
          </p:nvPr>
        </p:nvSpPr>
        <p:spPr>
          <a:xfrm>
            <a:off x="4681529" y="1152975"/>
            <a:ext cx="4030800" cy="160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448" name="Google Shape;448;p57"/>
          <p:cNvSpPr txBox="1"/>
          <p:nvPr>
            <p:ph idx="3" type="subTitle"/>
          </p:nvPr>
        </p:nvSpPr>
        <p:spPr>
          <a:xfrm>
            <a:off x="431725" y="2946196"/>
            <a:ext cx="4030800" cy="160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449" name="Google Shape;449;p57"/>
          <p:cNvSpPr txBox="1"/>
          <p:nvPr>
            <p:ph idx="4" type="subTitle"/>
          </p:nvPr>
        </p:nvSpPr>
        <p:spPr>
          <a:xfrm>
            <a:off x="4681529" y="2946196"/>
            <a:ext cx="4030800" cy="160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450" name="Google Shape;450;p57"/>
          <p:cNvSpPr txBox="1"/>
          <p:nvPr>
            <p:ph idx="5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51" name="Google Shape;451;p57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_5 boxes">
  <p:cSld name="SECTION_HEADER_1_1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8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58"/>
          <p:cNvSpPr txBox="1"/>
          <p:nvPr>
            <p:ph idx="1" type="subTitle"/>
          </p:nvPr>
        </p:nvSpPr>
        <p:spPr>
          <a:xfrm>
            <a:off x="431725" y="1152975"/>
            <a:ext cx="2631900" cy="160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SzPts val="1800"/>
              <a:buFont typeface="Inter Black"/>
              <a:buNone/>
              <a:defRPr sz="18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455" name="Google Shape;455;p58"/>
          <p:cNvSpPr txBox="1"/>
          <p:nvPr>
            <p:ph idx="2" type="subTitle"/>
          </p:nvPr>
        </p:nvSpPr>
        <p:spPr>
          <a:xfrm>
            <a:off x="3256073" y="1152975"/>
            <a:ext cx="2631900" cy="160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800"/>
              <a:buFont typeface="Inter Black"/>
              <a:buNone/>
              <a:defRPr sz="18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456" name="Google Shape;456;p58"/>
          <p:cNvSpPr txBox="1"/>
          <p:nvPr>
            <p:ph idx="3" type="subTitle"/>
          </p:nvPr>
        </p:nvSpPr>
        <p:spPr>
          <a:xfrm>
            <a:off x="1838325" y="2946198"/>
            <a:ext cx="2631900" cy="160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800"/>
              <a:buFont typeface="Inter Black"/>
              <a:buNone/>
              <a:defRPr sz="1800">
                <a:solidFill>
                  <a:schemeClr val="accent5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457" name="Google Shape;457;p58"/>
          <p:cNvSpPr txBox="1"/>
          <p:nvPr>
            <p:ph idx="4" type="subTitle"/>
          </p:nvPr>
        </p:nvSpPr>
        <p:spPr>
          <a:xfrm>
            <a:off x="4673770" y="2946198"/>
            <a:ext cx="2631900" cy="160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ter Black"/>
              <a:buNone/>
              <a:defRPr sz="1800">
                <a:solidFill>
                  <a:schemeClr val="accent4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ter Black"/>
              <a:buNone/>
              <a:defRPr sz="1800">
                <a:solidFill>
                  <a:schemeClr val="accent4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ter Black"/>
              <a:buNone/>
              <a:defRPr sz="1800">
                <a:solidFill>
                  <a:schemeClr val="accent4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ter Black"/>
              <a:buNone/>
              <a:defRPr sz="1800">
                <a:solidFill>
                  <a:schemeClr val="accent4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ter Black"/>
              <a:buNone/>
              <a:defRPr sz="1800">
                <a:solidFill>
                  <a:schemeClr val="accent4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ter Black"/>
              <a:buNone/>
              <a:defRPr sz="1800">
                <a:solidFill>
                  <a:schemeClr val="accent4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ter Black"/>
              <a:buNone/>
              <a:defRPr sz="1800">
                <a:solidFill>
                  <a:schemeClr val="accent4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ter Black"/>
              <a:buNone/>
              <a:defRPr sz="1800">
                <a:solidFill>
                  <a:schemeClr val="accent4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Inter Black"/>
              <a:buNone/>
              <a:defRPr sz="1800">
                <a:solidFill>
                  <a:schemeClr val="accent4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458" name="Google Shape;458;p58"/>
          <p:cNvSpPr txBox="1"/>
          <p:nvPr>
            <p:ph idx="5" type="subTitle"/>
          </p:nvPr>
        </p:nvSpPr>
        <p:spPr>
          <a:xfrm>
            <a:off x="6080420" y="1152975"/>
            <a:ext cx="2631900" cy="1609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800"/>
              <a:buFont typeface="Inter Black"/>
              <a:buNone/>
              <a:defRPr sz="1800">
                <a:solidFill>
                  <a:schemeClr val="accent3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459" name="Google Shape;459;p58"/>
          <p:cNvSpPr txBox="1"/>
          <p:nvPr>
            <p:ph idx="6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60" name="Google Shape;460;p58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_quote - image, quote, subtitle, body">
  <p:cSld name="TITLE_AND_BODY_3_1_1_1_1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/>
          <p:nvPr/>
        </p:nvSpPr>
        <p:spPr>
          <a:xfrm flipH="1">
            <a:off x="0" y="-125"/>
            <a:ext cx="4054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59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59"/>
          <p:cNvSpPr txBox="1"/>
          <p:nvPr>
            <p:ph idx="1" type="body"/>
          </p:nvPr>
        </p:nvSpPr>
        <p:spPr>
          <a:xfrm>
            <a:off x="4498825" y="1597200"/>
            <a:ext cx="4143300" cy="19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Inter Black"/>
              <a:buChar char="●"/>
              <a:defRPr sz="16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Font typeface="Inter Black"/>
              <a:buChar char="●"/>
              <a:defRPr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Font typeface="Inter Black"/>
              <a:buChar char="●"/>
              <a:defRPr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Font typeface="Inter Black"/>
              <a:buChar char="●"/>
              <a:defRPr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Font typeface="Inter Black"/>
              <a:buChar char="●"/>
              <a:defRPr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SzPts val="1600"/>
              <a:buFont typeface="Inter Black"/>
              <a:buChar char="●"/>
              <a:defRPr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SzPts val="1600"/>
              <a:buFont typeface="Inter Black"/>
              <a:buChar char="●"/>
              <a:defRPr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SzPts val="1600"/>
              <a:buFont typeface="Inter Black"/>
              <a:buChar char="●"/>
              <a:defRPr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SzPts val="1600"/>
              <a:buFont typeface="Inter Black"/>
              <a:buChar char="●"/>
              <a:defRPr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pic>
        <p:nvPicPr>
          <p:cNvPr id="465" name="Google Shape;46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8825" y="1152475"/>
            <a:ext cx="301158" cy="27897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9"/>
          <p:cNvSpPr txBox="1"/>
          <p:nvPr>
            <p:ph idx="2" type="subTitle"/>
          </p:nvPr>
        </p:nvSpPr>
        <p:spPr>
          <a:xfrm>
            <a:off x="431725" y="1597200"/>
            <a:ext cx="3354000" cy="32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7" name="Google Shape;467;p59"/>
          <p:cNvSpPr txBox="1"/>
          <p:nvPr>
            <p:ph idx="3" type="body"/>
          </p:nvPr>
        </p:nvSpPr>
        <p:spPr>
          <a:xfrm>
            <a:off x="431725" y="2019250"/>
            <a:ext cx="3354000" cy="23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68" name="Google Shape;468;p59"/>
          <p:cNvPicPr preferRelativeResize="0"/>
          <p:nvPr/>
        </p:nvPicPr>
        <p:blipFill rotWithShape="1">
          <a:blip r:embed="rId3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9"/>
          <p:cNvSpPr txBox="1"/>
          <p:nvPr>
            <p:ph idx="4" type="subTitle"/>
          </p:nvPr>
        </p:nvSpPr>
        <p:spPr>
          <a:xfrm>
            <a:off x="4498825" y="4870025"/>
            <a:ext cx="36843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70" name="Google Shape;470;p59"/>
          <p:cNvSpPr txBox="1"/>
          <p:nvPr>
            <p:ph type="title"/>
          </p:nvPr>
        </p:nvSpPr>
        <p:spPr>
          <a:xfrm>
            <a:off x="431725" y="368825"/>
            <a:ext cx="335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_quote - image, quote">
  <p:cSld name="TITLE_AND_BODY_3_1_1_1_3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/>
          <p:nvPr/>
        </p:nvSpPr>
        <p:spPr>
          <a:xfrm rot="10800000">
            <a:off x="-8400" y="-8425"/>
            <a:ext cx="9152400" cy="46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60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60"/>
          <p:cNvSpPr/>
          <p:nvPr>
            <p:ph idx="2" type="pic"/>
          </p:nvPr>
        </p:nvSpPr>
        <p:spPr>
          <a:xfrm>
            <a:off x="431725" y="1555000"/>
            <a:ext cx="2043300" cy="2043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5" name="Google Shape;475;p60"/>
          <p:cNvSpPr txBox="1"/>
          <p:nvPr>
            <p:ph idx="1" type="body"/>
          </p:nvPr>
        </p:nvSpPr>
        <p:spPr>
          <a:xfrm>
            <a:off x="3148150" y="1845725"/>
            <a:ext cx="5564100" cy="19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pic>
        <p:nvPicPr>
          <p:cNvPr id="476" name="Google Shape;476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48150" y="1401004"/>
            <a:ext cx="278973" cy="27897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0"/>
          <p:cNvSpPr txBox="1"/>
          <p:nvPr>
            <p:ph idx="3" type="subTitle"/>
          </p:nvPr>
        </p:nvSpPr>
        <p:spPr>
          <a:xfrm>
            <a:off x="3148150" y="3750125"/>
            <a:ext cx="5564100" cy="2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8" name="Google Shape;478;p60"/>
          <p:cNvSpPr txBox="1"/>
          <p:nvPr>
            <p:ph idx="4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79" name="Google Shape;479;p60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_Title slide - yellow">
  <p:cSld name="TITLE_1_1_1_1_1_1_1_2">
    <p:bg>
      <p:bgPr>
        <a:solidFill>
          <a:schemeClr val="accent5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/>
        </p:nvSpPr>
        <p:spPr>
          <a:xfrm>
            <a:off x="6178575" y="4775625"/>
            <a:ext cx="2653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12"/>
                </a:solidFill>
                <a:latin typeface="Inter Black"/>
                <a:ea typeface="Inter Black"/>
                <a:cs typeface="Inter Black"/>
                <a:sym typeface="Inter Black"/>
              </a:rPr>
              <a:t>over</a:t>
            </a:r>
            <a:r>
              <a:rPr lang="en" sz="1200">
                <a:solidFill>
                  <a:srgbClr val="0F0F12"/>
                </a:solidFill>
                <a:latin typeface="Inter Light"/>
                <a:ea typeface="Inter Light"/>
                <a:cs typeface="Inter Light"/>
                <a:sym typeface="Inter Light"/>
              </a:rPr>
              <a:t>coming </a:t>
            </a:r>
            <a:r>
              <a:rPr lang="en" sz="1200">
                <a:solidFill>
                  <a:srgbClr val="0F0F12"/>
                </a:solidFill>
                <a:latin typeface="Inter Black"/>
                <a:ea typeface="Inter Black"/>
                <a:cs typeface="Inter Black"/>
                <a:sym typeface="Inter Black"/>
              </a:rPr>
              <a:t>under</a:t>
            </a:r>
            <a:r>
              <a:rPr lang="en" sz="1200">
                <a:solidFill>
                  <a:srgbClr val="0F0F12"/>
                </a:solidFill>
                <a:latin typeface="Inter Light"/>
                <a:ea typeface="Inter Light"/>
                <a:cs typeface="Inter Light"/>
                <a:sym typeface="Inter Light"/>
              </a:rPr>
              <a:t>employment</a:t>
            </a:r>
            <a:endParaRPr sz="1200">
              <a:solidFill>
                <a:srgbClr val="0F0F1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439625" y="1621075"/>
            <a:ext cx="72855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439625" y="2020275"/>
            <a:ext cx="7285500" cy="15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 flipH="1">
            <a:off x="0" y="0"/>
            <a:ext cx="9144000" cy="8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450" y="219525"/>
            <a:ext cx="981849" cy="4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_quote">
  <p:cSld name="TITLE_AND_BODY_3_1_1_1_2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"/>
          <p:cNvSpPr/>
          <p:nvPr/>
        </p:nvSpPr>
        <p:spPr>
          <a:xfrm rot="10800000">
            <a:off x="-8400" y="-8425"/>
            <a:ext cx="9152400" cy="46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2" name="Google Shape;482;p61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61"/>
          <p:cNvSpPr txBox="1"/>
          <p:nvPr>
            <p:ph idx="1" type="body"/>
          </p:nvPr>
        </p:nvSpPr>
        <p:spPr>
          <a:xfrm>
            <a:off x="431725" y="1845725"/>
            <a:ext cx="5564100" cy="19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Inter Black"/>
              <a:buChar char="●"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pic>
        <p:nvPicPr>
          <p:cNvPr id="484" name="Google Shape;48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1725" y="1401004"/>
            <a:ext cx="278973" cy="27897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1"/>
          <p:cNvSpPr txBox="1"/>
          <p:nvPr>
            <p:ph idx="2" type="subTitle"/>
          </p:nvPr>
        </p:nvSpPr>
        <p:spPr>
          <a:xfrm>
            <a:off x="431725" y="3750125"/>
            <a:ext cx="5564100" cy="2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6" name="Google Shape;486;p61"/>
          <p:cNvSpPr txBox="1"/>
          <p:nvPr>
            <p:ph idx="3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87" name="Google Shape;487;p61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_1 big number">
  <p:cSld name="BIG_NUMBER_3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2"/>
          <p:cNvSpPr txBox="1"/>
          <p:nvPr>
            <p:ph hasCustomPrompt="1" type="title"/>
          </p:nvPr>
        </p:nvSpPr>
        <p:spPr>
          <a:xfrm>
            <a:off x="431700" y="1765850"/>
            <a:ext cx="8280600" cy="19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0" name="Google Shape;490;p62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62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92" name="Google Shape;492;p62"/>
          <p:cNvSpPr txBox="1"/>
          <p:nvPr>
            <p:ph idx="2"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_1 big number, subtitle">
  <p:cSld name="BIG_NUMBER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3"/>
          <p:cNvSpPr txBox="1"/>
          <p:nvPr>
            <p:ph hasCustomPrompt="1" type="title"/>
          </p:nvPr>
        </p:nvSpPr>
        <p:spPr>
          <a:xfrm>
            <a:off x="431725" y="1449325"/>
            <a:ext cx="8280600" cy="19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0"/>
              <a:buNone/>
              <a:defRPr sz="14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63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63"/>
          <p:cNvSpPr txBox="1"/>
          <p:nvPr>
            <p:ph idx="1" type="subTitle"/>
          </p:nvPr>
        </p:nvSpPr>
        <p:spPr>
          <a:xfrm>
            <a:off x="2048150" y="3725275"/>
            <a:ext cx="5047800" cy="66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2pPr>
            <a:lvl3pPr lvl="2" rtl="0" algn="ctr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3pPr>
            <a:lvl4pPr lvl="3" rtl="0" algn="ctr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4pPr>
            <a:lvl5pPr lvl="4" rtl="0" algn="ctr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5pPr>
            <a:lvl6pPr lvl="5" rtl="0" algn="ctr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6pPr>
            <a:lvl7pPr lvl="6" rtl="0" algn="ctr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7pPr>
            <a:lvl8pPr lvl="7" rtl="0" algn="ctr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8pPr>
            <a:lvl9pPr lvl="8" rtl="0" algn="ctr">
              <a:spcBef>
                <a:spcPts val="1000"/>
              </a:spcBef>
              <a:spcAft>
                <a:spcPts val="100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497" name="Google Shape;497;p63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498" name="Google Shape;498;p63"/>
          <p:cNvSpPr txBox="1"/>
          <p:nvPr>
            <p:ph idx="3"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_1 big number, subtitle, body">
  <p:cSld name="SECTION_TITLE_AND_DESCRIPTION_1_3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"/>
          <p:cNvSpPr/>
          <p:nvPr/>
        </p:nvSpPr>
        <p:spPr>
          <a:xfrm flipH="1">
            <a:off x="200" y="-125"/>
            <a:ext cx="3136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1" name="Google Shape;501;p64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p64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4"/>
          <p:cNvSpPr txBox="1"/>
          <p:nvPr>
            <p:ph hasCustomPrompt="1" type="title"/>
          </p:nvPr>
        </p:nvSpPr>
        <p:spPr>
          <a:xfrm>
            <a:off x="3685900" y="357450"/>
            <a:ext cx="5090700" cy="194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64"/>
          <p:cNvSpPr txBox="1"/>
          <p:nvPr>
            <p:ph idx="1" type="body"/>
          </p:nvPr>
        </p:nvSpPr>
        <p:spPr>
          <a:xfrm>
            <a:off x="3685900" y="2927925"/>
            <a:ext cx="5090700" cy="17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5pPr>
            <a:lvl6pPr indent="-330200" lvl="5" marL="2743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6pPr>
            <a:lvl7pPr indent="-330200" lvl="6" marL="32004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8pPr>
            <a:lvl9pPr indent="-330200" lvl="8" marL="4114800" rtl="0">
              <a:spcBef>
                <a:spcPts val="1000"/>
              </a:spcBef>
              <a:spcAft>
                <a:spcPts val="1000"/>
              </a:spcAft>
              <a:buSzPts val="1600"/>
              <a:buChar char="●"/>
              <a:defRPr/>
            </a:lvl9pPr>
          </a:lstStyle>
          <a:p/>
        </p:txBody>
      </p:sp>
      <p:sp>
        <p:nvSpPr>
          <p:cNvPr id="505" name="Google Shape;505;p64"/>
          <p:cNvSpPr txBox="1"/>
          <p:nvPr>
            <p:ph idx="2" type="subTitle"/>
          </p:nvPr>
        </p:nvSpPr>
        <p:spPr>
          <a:xfrm>
            <a:off x="3683550" y="2473350"/>
            <a:ext cx="50907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6" name="Google Shape;506;p64"/>
          <p:cNvSpPr txBox="1"/>
          <p:nvPr>
            <p:ph idx="3" type="subTitle"/>
          </p:nvPr>
        </p:nvSpPr>
        <p:spPr>
          <a:xfrm>
            <a:off x="3685900" y="4870025"/>
            <a:ext cx="44973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507" name="Google Shape;507;p64"/>
          <p:cNvSpPr txBox="1"/>
          <p:nvPr>
            <p:ph idx="4" type="title"/>
          </p:nvPr>
        </p:nvSpPr>
        <p:spPr>
          <a:xfrm>
            <a:off x="431725" y="368825"/>
            <a:ext cx="2361000" cy="160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_2 big numbers">
  <p:cSld name="BIG_NUMBER_2_3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5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65"/>
          <p:cNvSpPr txBox="1"/>
          <p:nvPr>
            <p:ph hasCustomPrompt="1" type="title"/>
          </p:nvPr>
        </p:nvSpPr>
        <p:spPr>
          <a:xfrm>
            <a:off x="431725" y="1842050"/>
            <a:ext cx="3902400" cy="18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1" name="Google Shape;511;p65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512" name="Google Shape;512;p65"/>
          <p:cNvSpPr txBox="1"/>
          <p:nvPr>
            <p:ph hasCustomPrompt="1" idx="2" type="title"/>
          </p:nvPr>
        </p:nvSpPr>
        <p:spPr>
          <a:xfrm>
            <a:off x="4749900" y="1842050"/>
            <a:ext cx="3902400" cy="18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3" name="Google Shape;513;p65"/>
          <p:cNvSpPr txBox="1"/>
          <p:nvPr>
            <p:ph idx="3"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_2 big numbers, subtitle">
  <p:cSld name="BIG_NUMBER_2_1_2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/>
          <p:nvPr>
            <p:ph hasCustomPrompt="1" type="title"/>
          </p:nvPr>
        </p:nvSpPr>
        <p:spPr>
          <a:xfrm>
            <a:off x="431725" y="1613450"/>
            <a:ext cx="3902400" cy="18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6" name="Google Shape;516;p66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66"/>
          <p:cNvSpPr txBox="1"/>
          <p:nvPr>
            <p:ph idx="1" type="subTitle"/>
          </p:nvPr>
        </p:nvSpPr>
        <p:spPr>
          <a:xfrm>
            <a:off x="431725" y="3496675"/>
            <a:ext cx="3867900" cy="66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518" name="Google Shape;518;p66"/>
          <p:cNvSpPr txBox="1"/>
          <p:nvPr>
            <p:ph idx="2" type="subTitle"/>
          </p:nvPr>
        </p:nvSpPr>
        <p:spPr>
          <a:xfrm>
            <a:off x="4749900" y="3496675"/>
            <a:ext cx="3902400" cy="66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519" name="Google Shape;519;p66"/>
          <p:cNvSpPr txBox="1"/>
          <p:nvPr>
            <p:ph idx="3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520" name="Google Shape;520;p66"/>
          <p:cNvSpPr txBox="1"/>
          <p:nvPr>
            <p:ph idx="4"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1" name="Google Shape;521;p66"/>
          <p:cNvSpPr txBox="1"/>
          <p:nvPr>
            <p:ph hasCustomPrompt="1" idx="5" type="title"/>
          </p:nvPr>
        </p:nvSpPr>
        <p:spPr>
          <a:xfrm>
            <a:off x="4749900" y="1613450"/>
            <a:ext cx="3902400" cy="18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_2 big numbers, subtitle, body">
  <p:cSld name="BIG_NUMBER_2_1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7"/>
          <p:cNvSpPr txBox="1"/>
          <p:nvPr>
            <p:ph hasCustomPrompt="1" type="title"/>
          </p:nvPr>
        </p:nvSpPr>
        <p:spPr>
          <a:xfrm>
            <a:off x="431725" y="1308650"/>
            <a:ext cx="3902400" cy="18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4" name="Google Shape;524;p67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67"/>
          <p:cNvSpPr txBox="1"/>
          <p:nvPr>
            <p:ph idx="1" type="subTitle"/>
          </p:nvPr>
        </p:nvSpPr>
        <p:spPr>
          <a:xfrm>
            <a:off x="4749900" y="3191875"/>
            <a:ext cx="39006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526" name="Google Shape;526;p67"/>
          <p:cNvSpPr txBox="1"/>
          <p:nvPr>
            <p:ph idx="2" type="body"/>
          </p:nvPr>
        </p:nvSpPr>
        <p:spPr>
          <a:xfrm>
            <a:off x="433525" y="3570250"/>
            <a:ext cx="3900600" cy="7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27" name="Google Shape;527;p67"/>
          <p:cNvSpPr txBox="1"/>
          <p:nvPr>
            <p:ph idx="3" type="subTitle"/>
          </p:nvPr>
        </p:nvSpPr>
        <p:spPr>
          <a:xfrm>
            <a:off x="431725" y="3191875"/>
            <a:ext cx="39006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8" name="Google Shape;528;p67"/>
          <p:cNvSpPr txBox="1"/>
          <p:nvPr>
            <p:ph idx="4" type="body"/>
          </p:nvPr>
        </p:nvSpPr>
        <p:spPr>
          <a:xfrm>
            <a:off x="4749900" y="3570250"/>
            <a:ext cx="3900600" cy="7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29" name="Google Shape;529;p67"/>
          <p:cNvSpPr txBox="1"/>
          <p:nvPr>
            <p:ph idx="5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530" name="Google Shape;530;p67"/>
          <p:cNvSpPr txBox="1"/>
          <p:nvPr>
            <p:ph idx="6"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1" name="Google Shape;531;p67"/>
          <p:cNvSpPr txBox="1"/>
          <p:nvPr>
            <p:ph hasCustomPrompt="1" idx="7" type="title"/>
          </p:nvPr>
        </p:nvSpPr>
        <p:spPr>
          <a:xfrm>
            <a:off x="4749000" y="1308650"/>
            <a:ext cx="3902400" cy="18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_3 big numbers">
  <p:cSld name="BIG_NUMBER_2_2_2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68"/>
          <p:cNvSpPr txBox="1"/>
          <p:nvPr>
            <p:ph hasCustomPrompt="1" type="title"/>
          </p:nvPr>
        </p:nvSpPr>
        <p:spPr>
          <a:xfrm>
            <a:off x="431725" y="2146850"/>
            <a:ext cx="2484000" cy="10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5" name="Google Shape;535;p68"/>
          <p:cNvSpPr txBox="1"/>
          <p:nvPr>
            <p:ph hasCustomPrompt="1" idx="2" type="title"/>
          </p:nvPr>
        </p:nvSpPr>
        <p:spPr>
          <a:xfrm>
            <a:off x="6228324" y="2146850"/>
            <a:ext cx="2484000" cy="10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6" name="Google Shape;536;p68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537" name="Google Shape;537;p68"/>
          <p:cNvSpPr txBox="1"/>
          <p:nvPr>
            <p:ph idx="3"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8" name="Google Shape;538;p68"/>
          <p:cNvSpPr txBox="1"/>
          <p:nvPr>
            <p:ph hasCustomPrompt="1" idx="4" type="title"/>
          </p:nvPr>
        </p:nvSpPr>
        <p:spPr>
          <a:xfrm>
            <a:off x="3330025" y="2146850"/>
            <a:ext cx="2484000" cy="10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_3 big numbers, subtitle">
  <p:cSld name="BIG_NUMBER_2_2_1_2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69"/>
          <p:cNvSpPr txBox="1"/>
          <p:nvPr>
            <p:ph hasCustomPrompt="1" type="title"/>
          </p:nvPr>
        </p:nvSpPr>
        <p:spPr>
          <a:xfrm>
            <a:off x="431725" y="1842050"/>
            <a:ext cx="2484000" cy="10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2" name="Google Shape;542;p69"/>
          <p:cNvSpPr txBox="1"/>
          <p:nvPr>
            <p:ph hasCustomPrompt="1" idx="2" type="title"/>
          </p:nvPr>
        </p:nvSpPr>
        <p:spPr>
          <a:xfrm>
            <a:off x="6228324" y="1842050"/>
            <a:ext cx="2484000" cy="10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69"/>
          <p:cNvSpPr txBox="1"/>
          <p:nvPr>
            <p:ph idx="1" type="subTitle"/>
          </p:nvPr>
        </p:nvSpPr>
        <p:spPr>
          <a:xfrm>
            <a:off x="3330025" y="3115675"/>
            <a:ext cx="24840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544" name="Google Shape;544;p69"/>
          <p:cNvSpPr txBox="1"/>
          <p:nvPr>
            <p:ph idx="3" type="subTitle"/>
          </p:nvPr>
        </p:nvSpPr>
        <p:spPr>
          <a:xfrm>
            <a:off x="6228325" y="3115675"/>
            <a:ext cx="24840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545" name="Google Shape;545;p69"/>
          <p:cNvSpPr txBox="1"/>
          <p:nvPr>
            <p:ph idx="4" type="subTitle"/>
          </p:nvPr>
        </p:nvSpPr>
        <p:spPr>
          <a:xfrm>
            <a:off x="431725" y="3115675"/>
            <a:ext cx="24828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69"/>
          <p:cNvSpPr txBox="1"/>
          <p:nvPr>
            <p:ph idx="5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547" name="Google Shape;547;p69"/>
          <p:cNvSpPr txBox="1"/>
          <p:nvPr>
            <p:ph idx="6"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8" name="Google Shape;548;p69"/>
          <p:cNvSpPr txBox="1"/>
          <p:nvPr>
            <p:ph hasCustomPrompt="1" idx="7" type="title"/>
          </p:nvPr>
        </p:nvSpPr>
        <p:spPr>
          <a:xfrm>
            <a:off x="3330025" y="1842050"/>
            <a:ext cx="2484000" cy="10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_3 big numbers, subtitle, body">
  <p:cSld name="BIG_NUMBER_2_2_1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0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70"/>
          <p:cNvSpPr txBox="1"/>
          <p:nvPr>
            <p:ph hasCustomPrompt="1" type="title"/>
          </p:nvPr>
        </p:nvSpPr>
        <p:spPr>
          <a:xfrm>
            <a:off x="431725" y="1537250"/>
            <a:ext cx="2484000" cy="10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2" name="Google Shape;552;p70"/>
          <p:cNvSpPr txBox="1"/>
          <p:nvPr>
            <p:ph hasCustomPrompt="1" idx="2" type="title"/>
          </p:nvPr>
        </p:nvSpPr>
        <p:spPr>
          <a:xfrm>
            <a:off x="6228324" y="1537250"/>
            <a:ext cx="2484000" cy="10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3" name="Google Shape;553;p70"/>
          <p:cNvSpPr txBox="1"/>
          <p:nvPr>
            <p:ph idx="1" type="subTitle"/>
          </p:nvPr>
        </p:nvSpPr>
        <p:spPr>
          <a:xfrm>
            <a:off x="3330025" y="2810875"/>
            <a:ext cx="24840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554" name="Google Shape;554;p70"/>
          <p:cNvSpPr txBox="1"/>
          <p:nvPr>
            <p:ph idx="3" type="subTitle"/>
          </p:nvPr>
        </p:nvSpPr>
        <p:spPr>
          <a:xfrm>
            <a:off x="6228325" y="2810875"/>
            <a:ext cx="24840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555" name="Google Shape;555;p70"/>
          <p:cNvSpPr txBox="1"/>
          <p:nvPr>
            <p:ph idx="4" type="body"/>
          </p:nvPr>
        </p:nvSpPr>
        <p:spPr>
          <a:xfrm>
            <a:off x="432875" y="3189250"/>
            <a:ext cx="2482800" cy="91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56" name="Google Shape;556;p70"/>
          <p:cNvSpPr txBox="1"/>
          <p:nvPr>
            <p:ph idx="5" type="subTitle"/>
          </p:nvPr>
        </p:nvSpPr>
        <p:spPr>
          <a:xfrm>
            <a:off x="431725" y="2810875"/>
            <a:ext cx="24828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7" name="Google Shape;557;p70"/>
          <p:cNvSpPr txBox="1"/>
          <p:nvPr>
            <p:ph idx="6" type="body"/>
          </p:nvPr>
        </p:nvSpPr>
        <p:spPr>
          <a:xfrm>
            <a:off x="3330600" y="3189250"/>
            <a:ext cx="2482800" cy="91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58" name="Google Shape;558;p70"/>
          <p:cNvSpPr txBox="1"/>
          <p:nvPr>
            <p:ph idx="7" type="body"/>
          </p:nvPr>
        </p:nvSpPr>
        <p:spPr>
          <a:xfrm>
            <a:off x="6228375" y="3189250"/>
            <a:ext cx="2482800" cy="91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59" name="Google Shape;559;p70"/>
          <p:cNvSpPr txBox="1"/>
          <p:nvPr>
            <p:ph idx="8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560" name="Google Shape;560;p70"/>
          <p:cNvSpPr txBox="1"/>
          <p:nvPr>
            <p:ph idx="9"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1" name="Google Shape;561;p70"/>
          <p:cNvSpPr txBox="1"/>
          <p:nvPr>
            <p:ph hasCustomPrompt="1" idx="13" type="title"/>
          </p:nvPr>
        </p:nvSpPr>
        <p:spPr>
          <a:xfrm>
            <a:off x="3330025" y="1537250"/>
            <a:ext cx="2484000" cy="10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_Agenda - gray">
  <p:cSld name="TITLE_ONLY_1_1_4_1_2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 flipH="1">
            <a:off x="0" y="4681475"/>
            <a:ext cx="9144000" cy="46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8"/>
          <p:cNvSpPr/>
          <p:nvPr/>
        </p:nvSpPr>
        <p:spPr>
          <a:xfrm rot="10800000">
            <a:off x="-4525" y="-11125"/>
            <a:ext cx="3071100" cy="516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" name="Google Shape;53;p8"/>
          <p:cNvSpPr txBox="1"/>
          <p:nvPr>
            <p:ph idx="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31725" y="1000075"/>
            <a:ext cx="2322600" cy="150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idx="1" type="body"/>
          </p:nvPr>
        </p:nvSpPr>
        <p:spPr>
          <a:xfrm>
            <a:off x="3534925" y="1000075"/>
            <a:ext cx="5105100" cy="29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2pPr>
            <a:lvl3pPr indent="-3302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3pPr>
            <a:lvl4pPr indent="-3302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5pPr>
            <a:lvl6pPr indent="-3302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6pPr>
            <a:lvl7pPr indent="-3302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8pPr>
            <a:lvl9pPr indent="-3302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3" type="subTitle"/>
          </p:nvPr>
        </p:nvSpPr>
        <p:spPr>
          <a:xfrm>
            <a:off x="3534925" y="4870025"/>
            <a:ext cx="4629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_process">
  <p:cSld name="BIG_NUMBER_2_2_1_1_1_1_1_1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1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71"/>
          <p:cNvSpPr txBox="1"/>
          <p:nvPr>
            <p:ph idx="1" type="subTitle"/>
          </p:nvPr>
        </p:nvSpPr>
        <p:spPr>
          <a:xfrm>
            <a:off x="4732950" y="1744200"/>
            <a:ext cx="1828800" cy="18288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822950" lIns="137150" spcFirstLastPara="1" rIns="182875" wrap="square" tIns="27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565" name="Google Shape;565;p71"/>
          <p:cNvSpPr txBox="1"/>
          <p:nvPr>
            <p:ph idx="2" type="subTitle"/>
          </p:nvPr>
        </p:nvSpPr>
        <p:spPr>
          <a:xfrm>
            <a:off x="6883524" y="1744200"/>
            <a:ext cx="1828800" cy="1828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822950" lIns="137150" spcFirstLastPara="1" rIns="182875" wrap="square" tIns="27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566" name="Google Shape;566;p71"/>
          <p:cNvSpPr txBox="1"/>
          <p:nvPr>
            <p:ph idx="3" type="subTitle"/>
          </p:nvPr>
        </p:nvSpPr>
        <p:spPr>
          <a:xfrm>
            <a:off x="2582375" y="1744200"/>
            <a:ext cx="1828800" cy="18288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822950" lIns="137150" spcFirstLastPara="1" rIns="182875" wrap="square" tIns="27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567" name="Google Shape;567;p71"/>
          <p:cNvSpPr txBox="1"/>
          <p:nvPr>
            <p:ph idx="4" type="subTitle"/>
          </p:nvPr>
        </p:nvSpPr>
        <p:spPr>
          <a:xfrm>
            <a:off x="431800" y="1744200"/>
            <a:ext cx="1828800" cy="1828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822950" lIns="137150" spcFirstLastPara="1" rIns="182875" wrap="square" tIns="27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Inter Black"/>
              <a:buNone/>
              <a:defRPr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cxnSp>
        <p:nvCxnSpPr>
          <p:cNvPr id="568" name="Google Shape;568;p71"/>
          <p:cNvCxnSpPr>
            <a:stCxn id="567" idx="3"/>
            <a:endCxn id="566" idx="1"/>
          </p:cNvCxnSpPr>
          <p:nvPr/>
        </p:nvCxnSpPr>
        <p:spPr>
          <a:xfrm>
            <a:off x="2260600" y="2658600"/>
            <a:ext cx="3219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71"/>
          <p:cNvCxnSpPr>
            <a:stCxn id="566" idx="3"/>
            <a:endCxn id="564" idx="1"/>
          </p:cNvCxnSpPr>
          <p:nvPr/>
        </p:nvCxnSpPr>
        <p:spPr>
          <a:xfrm>
            <a:off x="4411175" y="2658600"/>
            <a:ext cx="3219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71"/>
          <p:cNvCxnSpPr>
            <a:stCxn id="564" idx="3"/>
            <a:endCxn id="565" idx="1"/>
          </p:cNvCxnSpPr>
          <p:nvPr/>
        </p:nvCxnSpPr>
        <p:spPr>
          <a:xfrm>
            <a:off x="6561750" y="2658600"/>
            <a:ext cx="3219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71"/>
          <p:cNvSpPr txBox="1"/>
          <p:nvPr>
            <p:ph idx="5" type="subTitle"/>
          </p:nvPr>
        </p:nvSpPr>
        <p:spPr>
          <a:xfrm>
            <a:off x="431800" y="2828275"/>
            <a:ext cx="1828800" cy="5211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2" name="Google Shape;572;p71"/>
          <p:cNvSpPr txBox="1"/>
          <p:nvPr>
            <p:ph idx="6" type="subTitle"/>
          </p:nvPr>
        </p:nvSpPr>
        <p:spPr>
          <a:xfrm>
            <a:off x="2582375" y="2828275"/>
            <a:ext cx="1828800" cy="5211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3" name="Google Shape;573;p71"/>
          <p:cNvSpPr txBox="1"/>
          <p:nvPr>
            <p:ph idx="7" type="subTitle"/>
          </p:nvPr>
        </p:nvSpPr>
        <p:spPr>
          <a:xfrm>
            <a:off x="6883524" y="2828275"/>
            <a:ext cx="1874400" cy="5211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71"/>
          <p:cNvSpPr txBox="1"/>
          <p:nvPr>
            <p:ph idx="8" type="subTitle"/>
          </p:nvPr>
        </p:nvSpPr>
        <p:spPr>
          <a:xfrm>
            <a:off x="4732950" y="2828275"/>
            <a:ext cx="1828800" cy="5211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5" name="Google Shape;575;p71"/>
          <p:cNvSpPr txBox="1"/>
          <p:nvPr>
            <p:ph idx="9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576" name="Google Shape;576;p71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_timeline">
  <p:cSld name="BIG_NUMBER_2_2_1_1_1_1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9" name="Google Shape;579;p72"/>
          <p:cNvCxnSpPr/>
          <p:nvPr/>
        </p:nvCxnSpPr>
        <p:spPr>
          <a:xfrm>
            <a:off x="453600" y="2076900"/>
            <a:ext cx="8684400" cy="0"/>
          </a:xfrm>
          <a:prstGeom prst="straightConnector1">
            <a:avLst/>
          </a:prstGeom>
          <a:noFill/>
          <a:ln cap="flat" cmpd="sng" w="19050">
            <a:solidFill>
              <a:srgbClr val="FFC6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72"/>
          <p:cNvCxnSpPr/>
          <p:nvPr/>
        </p:nvCxnSpPr>
        <p:spPr>
          <a:xfrm rot="10800000">
            <a:off x="453600" y="2047800"/>
            <a:ext cx="0" cy="896100"/>
          </a:xfrm>
          <a:prstGeom prst="straightConnector1">
            <a:avLst/>
          </a:prstGeom>
          <a:noFill/>
          <a:ln cap="flat" cmpd="sng" w="9525">
            <a:solidFill>
              <a:srgbClr val="4180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81" name="Google Shape;581;p72"/>
          <p:cNvCxnSpPr/>
          <p:nvPr/>
        </p:nvCxnSpPr>
        <p:spPr>
          <a:xfrm rot="10800000">
            <a:off x="2638000" y="2047800"/>
            <a:ext cx="0" cy="896100"/>
          </a:xfrm>
          <a:prstGeom prst="straightConnector1">
            <a:avLst/>
          </a:prstGeom>
          <a:noFill/>
          <a:ln cap="flat" cmpd="sng" w="9525">
            <a:solidFill>
              <a:srgbClr val="4180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82" name="Google Shape;582;p72"/>
          <p:cNvCxnSpPr/>
          <p:nvPr/>
        </p:nvCxnSpPr>
        <p:spPr>
          <a:xfrm rot="10800000">
            <a:off x="4844300" y="2047800"/>
            <a:ext cx="0" cy="896100"/>
          </a:xfrm>
          <a:prstGeom prst="straightConnector1">
            <a:avLst/>
          </a:prstGeom>
          <a:noFill/>
          <a:ln cap="flat" cmpd="sng" w="9525">
            <a:solidFill>
              <a:srgbClr val="4180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83" name="Google Shape;583;p72"/>
          <p:cNvCxnSpPr/>
          <p:nvPr/>
        </p:nvCxnSpPr>
        <p:spPr>
          <a:xfrm rot="10800000">
            <a:off x="7050575" y="2047800"/>
            <a:ext cx="0" cy="896100"/>
          </a:xfrm>
          <a:prstGeom prst="straightConnector1">
            <a:avLst/>
          </a:prstGeom>
          <a:noFill/>
          <a:ln cap="flat" cmpd="sng" w="9525">
            <a:solidFill>
              <a:srgbClr val="4180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84" name="Google Shape;584;p72"/>
          <p:cNvSpPr txBox="1"/>
          <p:nvPr>
            <p:ph idx="1" type="subTitle"/>
          </p:nvPr>
        </p:nvSpPr>
        <p:spPr>
          <a:xfrm>
            <a:off x="431725" y="3097225"/>
            <a:ext cx="16620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5" name="Google Shape;585;p72"/>
          <p:cNvSpPr txBox="1"/>
          <p:nvPr>
            <p:ph idx="2" type="subTitle"/>
          </p:nvPr>
        </p:nvSpPr>
        <p:spPr>
          <a:xfrm>
            <a:off x="2638000" y="3097225"/>
            <a:ext cx="16620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6" name="Google Shape;586;p72"/>
          <p:cNvSpPr txBox="1"/>
          <p:nvPr>
            <p:ph idx="3" type="subTitle"/>
          </p:nvPr>
        </p:nvSpPr>
        <p:spPr>
          <a:xfrm>
            <a:off x="7050575" y="3097225"/>
            <a:ext cx="16620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7" name="Google Shape;587;p72"/>
          <p:cNvSpPr txBox="1"/>
          <p:nvPr>
            <p:ph idx="4" type="subTitle"/>
          </p:nvPr>
        </p:nvSpPr>
        <p:spPr>
          <a:xfrm>
            <a:off x="4844288" y="3097225"/>
            <a:ext cx="16620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8" name="Google Shape;588;p72"/>
          <p:cNvSpPr txBox="1"/>
          <p:nvPr>
            <p:ph idx="5" type="body"/>
          </p:nvPr>
        </p:nvSpPr>
        <p:spPr>
          <a:xfrm>
            <a:off x="431775" y="3420325"/>
            <a:ext cx="1662000" cy="9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589" name="Google Shape;589;p72"/>
          <p:cNvSpPr txBox="1"/>
          <p:nvPr>
            <p:ph idx="6" type="body"/>
          </p:nvPr>
        </p:nvSpPr>
        <p:spPr>
          <a:xfrm>
            <a:off x="2638000" y="3420325"/>
            <a:ext cx="1662000" cy="9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590" name="Google Shape;590;p72"/>
          <p:cNvSpPr txBox="1"/>
          <p:nvPr>
            <p:ph idx="7" type="body"/>
          </p:nvPr>
        </p:nvSpPr>
        <p:spPr>
          <a:xfrm>
            <a:off x="4844225" y="3420325"/>
            <a:ext cx="1662000" cy="9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591" name="Google Shape;591;p72"/>
          <p:cNvSpPr txBox="1"/>
          <p:nvPr>
            <p:ph idx="8" type="body"/>
          </p:nvPr>
        </p:nvSpPr>
        <p:spPr>
          <a:xfrm>
            <a:off x="7050450" y="3420325"/>
            <a:ext cx="1662000" cy="9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592" name="Google Shape;592;p72"/>
          <p:cNvSpPr txBox="1"/>
          <p:nvPr>
            <p:ph idx="9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  <p:sp>
        <p:nvSpPr>
          <p:cNvPr id="593" name="Google Shape;593;p72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_closing slide - blue 1">
  <p:cSld name="CUSTOM_1">
    <p:bg>
      <p:bgPr>
        <a:solidFill>
          <a:schemeClr val="accen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3"/>
          <p:cNvSpPr/>
          <p:nvPr/>
        </p:nvSpPr>
        <p:spPr>
          <a:xfrm>
            <a:off x="0" y="4688575"/>
            <a:ext cx="2037900" cy="45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3"/>
          <p:cNvSpPr txBox="1"/>
          <p:nvPr/>
        </p:nvSpPr>
        <p:spPr>
          <a:xfrm>
            <a:off x="440000" y="3890875"/>
            <a:ext cx="3445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COOP CAREERS INC.</a:t>
            </a:r>
            <a:endParaRPr sz="8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coopcareers.org</a:t>
            </a:r>
            <a:endParaRPr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1177 Avenue of the Americas, 5th Floor  </a:t>
            </a:r>
            <a:r>
              <a:rPr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New York, NY 10036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10036 1390 Market Street, Suite 200  </a:t>
            </a:r>
            <a:r>
              <a:rPr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 San Francisco, CA 94102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North Michigan Avenue, Suite 1400  </a:t>
            </a:r>
            <a:r>
              <a:rPr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 Chicago, IL 60611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601 Brickell Key Drive, Suite 700  </a:t>
            </a:r>
            <a:r>
              <a:rPr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 Miami, FL 33131</a:t>
            </a:r>
            <a:endParaRPr sz="55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7" name="Google Shape;597;p73"/>
          <p:cNvPicPr preferRelativeResize="0"/>
          <p:nvPr/>
        </p:nvPicPr>
        <p:blipFill rotWithShape="1">
          <a:blip r:embed="rId2">
            <a:alphaModFix/>
          </a:blip>
          <a:srcRect b="2144" l="0" r="0" t="2134"/>
          <a:stretch/>
        </p:blipFill>
        <p:spPr>
          <a:xfrm>
            <a:off x="199450" y="3306721"/>
            <a:ext cx="1602324" cy="5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73"/>
          <p:cNvSpPr txBox="1"/>
          <p:nvPr>
            <p:ph type="title"/>
          </p:nvPr>
        </p:nvSpPr>
        <p:spPr>
          <a:xfrm>
            <a:off x="440000" y="1118500"/>
            <a:ext cx="7743600" cy="20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_closing slide - dark teal 2">
  <p:cSld name="CUSTOM_1_1_1">
    <p:bg>
      <p:bgPr>
        <a:solidFill>
          <a:schemeClr val="accent2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4"/>
          <p:cNvSpPr/>
          <p:nvPr/>
        </p:nvSpPr>
        <p:spPr>
          <a:xfrm>
            <a:off x="0" y="4688575"/>
            <a:ext cx="2037900" cy="45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74"/>
          <p:cNvSpPr txBox="1"/>
          <p:nvPr/>
        </p:nvSpPr>
        <p:spPr>
          <a:xfrm>
            <a:off x="440000" y="3890875"/>
            <a:ext cx="3445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COOP CAREERS INC.</a:t>
            </a:r>
            <a:endParaRPr sz="8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coopcareers.org</a:t>
            </a:r>
            <a:endParaRPr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1177 Avenue of the Americas, 5th Floor  </a:t>
            </a:r>
            <a:r>
              <a:rPr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New York, NY 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10036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10036 1390 Market Street, Suite 200  </a:t>
            </a:r>
            <a:r>
              <a:rPr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 San Francisco, CA 94102 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North Michigan Avenue, Suite 1400  </a:t>
            </a:r>
            <a:r>
              <a:rPr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 Chicago, IL 60611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601 Brickell Key Drive, Suite 700  </a:t>
            </a:r>
            <a:r>
              <a:rPr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 Miami, FL 33131</a:t>
            </a:r>
            <a:endParaRPr sz="55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3" name="Google Shape;603;p74"/>
          <p:cNvPicPr preferRelativeResize="0"/>
          <p:nvPr/>
        </p:nvPicPr>
        <p:blipFill rotWithShape="1">
          <a:blip r:embed="rId2">
            <a:alphaModFix/>
          </a:blip>
          <a:srcRect b="2144" l="0" r="0" t="2134"/>
          <a:stretch/>
        </p:blipFill>
        <p:spPr>
          <a:xfrm>
            <a:off x="199450" y="3306721"/>
            <a:ext cx="1602324" cy="5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74"/>
          <p:cNvSpPr txBox="1"/>
          <p:nvPr>
            <p:ph type="title"/>
          </p:nvPr>
        </p:nvSpPr>
        <p:spPr>
          <a:xfrm>
            <a:off x="440000" y="1118500"/>
            <a:ext cx="7743600" cy="20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_closing slide - yellow">
  <p:cSld name="CUSTOM_1_1_1_1_1">
    <p:bg>
      <p:bgPr>
        <a:solidFill>
          <a:schemeClr val="accent5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464" y="3293675"/>
            <a:ext cx="1602299" cy="61025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5"/>
          <p:cNvSpPr/>
          <p:nvPr/>
        </p:nvSpPr>
        <p:spPr>
          <a:xfrm>
            <a:off x="0" y="4688575"/>
            <a:ext cx="2037900" cy="45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9" name="Google Shape;609;p75"/>
          <p:cNvSpPr txBox="1"/>
          <p:nvPr/>
        </p:nvSpPr>
        <p:spPr>
          <a:xfrm>
            <a:off x="440000" y="3890875"/>
            <a:ext cx="3445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COOP CAREERS INC.</a:t>
            </a:r>
            <a:endParaRPr sz="8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coopcareers.org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1177 Avenue of the Americas, 5th Floor  </a:t>
            </a: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New York, NY </a:t>
            </a: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10036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10036 1390 Market Street, Suite 200  </a:t>
            </a: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San Francisco, CA 94102</a:t>
            </a: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North Michigan Avenue, Suite 1400  </a:t>
            </a: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Chicago, IL 60611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601 Brickell Key Drive, Suite 700  </a:t>
            </a: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Miami, FL 33131</a:t>
            </a:r>
            <a:endParaRPr sz="5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75"/>
          <p:cNvSpPr txBox="1"/>
          <p:nvPr>
            <p:ph type="title"/>
          </p:nvPr>
        </p:nvSpPr>
        <p:spPr>
          <a:xfrm>
            <a:off x="440000" y="1118500"/>
            <a:ext cx="7743600" cy="20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_Agenda - blue">
  <p:cSld name="TITLE_ONLY_1_1_4_1_2_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/>
          <p:nvPr/>
        </p:nvSpPr>
        <p:spPr>
          <a:xfrm rot="10800000">
            <a:off x="-4525" y="-25"/>
            <a:ext cx="3071100" cy="51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9"/>
          <p:cNvSpPr txBox="1"/>
          <p:nvPr>
            <p:ph idx="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534925" y="1000075"/>
            <a:ext cx="5105100" cy="29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2pPr>
            <a:lvl3pPr indent="-3302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3pPr>
            <a:lvl4pPr indent="-3302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5pPr>
            <a:lvl6pPr indent="-3302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6pPr>
            <a:lvl7pPr indent="-3302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8pPr>
            <a:lvl9pPr indent="-3302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type="title"/>
          </p:nvPr>
        </p:nvSpPr>
        <p:spPr>
          <a:xfrm>
            <a:off x="431725" y="1000075"/>
            <a:ext cx="2322600" cy="150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3" type="subTitle"/>
          </p:nvPr>
        </p:nvSpPr>
        <p:spPr>
          <a:xfrm>
            <a:off x="3534925" y="4870025"/>
            <a:ext cx="4629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_Agenda - dark teal">
  <p:cSld name="TITLE_ONLY_1_1_4_1_2_1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0"/>
          <p:cNvSpPr/>
          <p:nvPr/>
        </p:nvSpPr>
        <p:spPr>
          <a:xfrm rot="10800000">
            <a:off x="-4525" y="-25"/>
            <a:ext cx="3071100" cy="515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665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0"/>
          <p:cNvSpPr txBox="1"/>
          <p:nvPr>
            <p:ph idx="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>
            <p:ph type="title"/>
          </p:nvPr>
        </p:nvSpPr>
        <p:spPr>
          <a:xfrm>
            <a:off x="431725" y="1000075"/>
            <a:ext cx="2322600" cy="150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3534925" y="1000075"/>
            <a:ext cx="5105100" cy="29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2pPr>
            <a:lvl3pPr indent="-3302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3pPr>
            <a:lvl4pPr indent="-3302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5pPr>
            <a:lvl6pPr indent="-3302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6pPr>
            <a:lvl7pPr indent="-3302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8pPr>
            <a:lvl9pPr indent="-3302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3" type="subTitle"/>
          </p:nvPr>
        </p:nvSpPr>
        <p:spPr>
          <a:xfrm>
            <a:off x="3534925" y="4870025"/>
            <a:ext cx="4629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000"/>
              <a:buNone/>
              <a:defRPr sz="1000">
                <a:solidFill>
                  <a:srgbClr val="9E9E9E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73" Type="http://schemas.openxmlformats.org/officeDocument/2006/relationships/slideLayout" Target="../slideLayouts/slideLayout72.xml"/><Relationship Id="rId72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30.xml"/><Relationship Id="rId75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29.xml"/><Relationship Id="rId74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76" Type="http://schemas.openxmlformats.org/officeDocument/2006/relationships/theme" Target="../theme/theme2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71" Type="http://schemas.openxmlformats.org/officeDocument/2006/relationships/slideLayout" Target="../slideLayouts/slideLayout70.xml"/><Relationship Id="rId70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62" Type="http://schemas.openxmlformats.org/officeDocument/2006/relationships/slideLayout" Target="../slideLayouts/slideLayout61.xml"/><Relationship Id="rId61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19.xml"/><Relationship Id="rId64" Type="http://schemas.openxmlformats.org/officeDocument/2006/relationships/slideLayout" Target="../slideLayouts/slideLayout63.xml"/><Relationship Id="rId63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21.xml"/><Relationship Id="rId6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20.xml"/><Relationship Id="rId65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23.xml"/><Relationship Id="rId68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22.xml"/><Relationship Id="rId67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69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14.xml"/><Relationship Id="rId5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13.xml"/><Relationship Id="rId5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Black"/>
              <a:buNone/>
              <a:defRPr sz="2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Black"/>
              <a:buNone/>
              <a:defRPr sz="2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Black"/>
              <a:buNone/>
              <a:defRPr sz="2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Black"/>
              <a:buNone/>
              <a:defRPr sz="2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Black"/>
              <a:buNone/>
              <a:defRPr sz="2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Black"/>
              <a:buNone/>
              <a:defRPr sz="2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Black"/>
              <a:buNone/>
              <a:defRPr sz="2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Black"/>
              <a:buNone/>
              <a:defRPr sz="2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Black"/>
              <a:buNone/>
              <a:defRPr sz="2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1725" y="1152475"/>
            <a:ext cx="828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●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●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●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●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●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●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●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●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Inter"/>
              <a:buChar char="●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1428" l="0" r="0" t="1428"/>
          <a:stretch/>
        </p:blipFill>
        <p:spPr>
          <a:xfrm>
            <a:off x="311700" y="4681475"/>
            <a:ext cx="1371602" cy="50749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ublic.tableau.com/app/profile/tom.pham5473/viz/LAJobApplicantsDashboard/Dashboard12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200" y="3692975"/>
            <a:ext cx="3911499" cy="14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6"/>
          <p:cNvSpPr txBox="1"/>
          <p:nvPr>
            <p:ph idx="1" type="subTitle"/>
          </p:nvPr>
        </p:nvSpPr>
        <p:spPr>
          <a:xfrm>
            <a:off x="439625" y="1183075"/>
            <a:ext cx="7285500" cy="3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6"/>
          <p:cNvSpPr txBox="1"/>
          <p:nvPr>
            <p:ph type="title"/>
          </p:nvPr>
        </p:nvSpPr>
        <p:spPr>
          <a:xfrm>
            <a:off x="439625" y="1715475"/>
            <a:ext cx="7285500" cy="15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County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Applications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5"/>
          <p:cNvSpPr txBox="1"/>
          <p:nvPr>
            <p:ph type="title"/>
          </p:nvPr>
        </p:nvSpPr>
        <p:spPr>
          <a:xfrm>
            <a:off x="439625" y="2020275"/>
            <a:ext cx="7285500" cy="15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6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86"/>
          <p:cNvSpPr txBox="1"/>
          <p:nvPr>
            <p:ph idx="5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6"/>
          <p:cNvSpPr txBox="1"/>
          <p:nvPr>
            <p:ph idx="6"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Context </a:t>
            </a:r>
            <a:endParaRPr/>
          </a:p>
        </p:txBody>
      </p:sp>
      <p:sp>
        <p:nvSpPr>
          <p:cNvPr id="702" name="Google Shape;702;p86"/>
          <p:cNvSpPr txBox="1"/>
          <p:nvPr>
            <p:ph idx="4294967295" type="body"/>
          </p:nvPr>
        </p:nvSpPr>
        <p:spPr>
          <a:xfrm>
            <a:off x="431700" y="1080600"/>
            <a:ext cx="38208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LA County </a:t>
            </a:r>
            <a:endParaRPr b="1" u="sng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High unemployment rates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NROU = 4.6%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Expansionary fiscal policy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Government </a:t>
            </a:r>
            <a:r>
              <a:rPr lang="en"/>
              <a:t>investment </a:t>
            </a:r>
            <a:r>
              <a:rPr lang="en"/>
              <a:t>in public </a:t>
            </a:r>
            <a:r>
              <a:rPr lang="en"/>
              <a:t>infrastructure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Utilities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Construction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Finance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Technology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Transportation</a:t>
            </a:r>
            <a:endParaRPr/>
          </a:p>
        </p:txBody>
      </p:sp>
      <p:sp>
        <p:nvSpPr>
          <p:cNvPr id="703" name="Google Shape;703;p86"/>
          <p:cNvSpPr txBox="1"/>
          <p:nvPr>
            <p:ph type="title"/>
          </p:nvPr>
        </p:nvSpPr>
        <p:spPr>
          <a:xfrm>
            <a:off x="5008800" y="1004400"/>
            <a:ext cx="3474000" cy="6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10.5% </a:t>
            </a:r>
            <a:r>
              <a:rPr lang="en" sz="3000"/>
              <a:t>==&gt; 7.2%</a:t>
            </a:r>
            <a:endParaRPr sz="3000"/>
          </a:p>
        </p:txBody>
      </p:sp>
      <p:sp>
        <p:nvSpPr>
          <p:cNvPr id="704" name="Google Shape;704;p86"/>
          <p:cNvSpPr txBox="1"/>
          <p:nvPr>
            <p:ph idx="4" type="subTitle"/>
          </p:nvPr>
        </p:nvSpPr>
        <p:spPr>
          <a:xfrm>
            <a:off x="5167063" y="1506100"/>
            <a:ext cx="2482800" cy="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Unemployment Rate</a:t>
            </a:r>
            <a:endParaRPr/>
          </a:p>
        </p:txBody>
      </p:sp>
      <p:pic>
        <p:nvPicPr>
          <p:cNvPr id="705" name="Google Shape;705;p8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550" y="2073788"/>
            <a:ext cx="4295826" cy="26562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6"/>
          <p:cNvSpPr/>
          <p:nvPr/>
        </p:nvSpPr>
        <p:spPr>
          <a:xfrm>
            <a:off x="5370650" y="2645000"/>
            <a:ext cx="513000" cy="351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7" name="Google Shape;707;p86"/>
          <p:cNvSpPr/>
          <p:nvPr/>
        </p:nvSpPr>
        <p:spPr>
          <a:xfrm>
            <a:off x="4572000" y="3000200"/>
            <a:ext cx="513000" cy="351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7"/>
          <p:cNvSpPr txBox="1"/>
          <p:nvPr>
            <p:ph idx="1" type="body"/>
          </p:nvPr>
        </p:nvSpPr>
        <p:spPr>
          <a:xfrm>
            <a:off x="431725" y="1036250"/>
            <a:ext cx="828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Customer Service </a:t>
            </a:r>
            <a:r>
              <a:rPr lang="en"/>
              <a:t>Representatives</a:t>
            </a:r>
            <a:r>
              <a:rPr lang="en"/>
              <a:t> make </a:t>
            </a:r>
            <a:r>
              <a:rPr lang="en"/>
              <a:t>up</a:t>
            </a:r>
            <a:r>
              <a:rPr lang="en"/>
              <a:t> 30.21% of all applicants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Followed up by Firefighters, 10.93%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7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7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87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Overview</a:t>
            </a:r>
            <a:endParaRPr/>
          </a:p>
        </p:txBody>
      </p:sp>
      <p:pic>
        <p:nvPicPr>
          <p:cNvPr id="716" name="Google Shape;71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975" y="1593700"/>
            <a:ext cx="4406124" cy="314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8"/>
          <p:cNvSpPr txBox="1"/>
          <p:nvPr>
            <p:ph idx="1" type="body"/>
          </p:nvPr>
        </p:nvSpPr>
        <p:spPr>
          <a:xfrm>
            <a:off x="171400" y="1152475"/>
            <a:ext cx="3521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 8 Industries by number of applicants: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Technology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Emergency Services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Utilities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Law Enforcement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Construction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Finance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Security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Supply Chain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8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8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4" name="Google Shape;724;p88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Analysis</a:t>
            </a:r>
            <a:endParaRPr/>
          </a:p>
        </p:txBody>
      </p:sp>
      <p:pic>
        <p:nvPicPr>
          <p:cNvPr id="725" name="Google Shape;72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947" y="1152475"/>
            <a:ext cx="5351427" cy="308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9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89"/>
          <p:cNvSpPr txBox="1"/>
          <p:nvPr>
            <p:ph idx="1" type="body"/>
          </p:nvPr>
        </p:nvSpPr>
        <p:spPr>
          <a:xfrm>
            <a:off x="431700" y="1152475"/>
            <a:ext cx="31305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Race</a:t>
            </a:r>
            <a:r>
              <a:rPr lang="en" sz="1200"/>
              <a:t> Percentages Across Top 8 Industries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Hispanic &amp; Black made up 78% of Technology applicants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Hispanic applicants were consistent across Top 8 Industries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Caucasians</a:t>
            </a:r>
            <a:r>
              <a:rPr lang="en" sz="1200"/>
              <a:t> made up 38% of Emergency Service applicants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American Indians made up the lowest percent of applicants</a:t>
            </a:r>
            <a:endParaRPr sz="12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89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89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Industry/Race Analysis</a:t>
            </a:r>
            <a:endParaRPr/>
          </a:p>
        </p:txBody>
      </p:sp>
      <p:pic>
        <p:nvPicPr>
          <p:cNvPr id="734" name="Google Shape;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750" y="1173363"/>
            <a:ext cx="5337327" cy="3334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5" name="Google Shape;73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446" y="3841625"/>
            <a:ext cx="949250" cy="93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90"/>
          <p:cNvPicPr preferRelativeResize="0"/>
          <p:nvPr/>
        </p:nvPicPr>
        <p:blipFill rotWithShape="1">
          <a:blip r:embed="rId3">
            <a:alphaModFix/>
          </a:blip>
          <a:srcRect b="13054" l="26823" r="23896" t="26309"/>
          <a:stretch/>
        </p:blipFill>
        <p:spPr>
          <a:xfrm>
            <a:off x="4968750" y="1675826"/>
            <a:ext cx="4100827" cy="28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0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42" name="Google Shape;742;p90"/>
          <p:cNvGraphicFramePr/>
          <p:nvPr/>
        </p:nvGraphicFramePr>
        <p:xfrm>
          <a:off x="330900" y="112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{BEBEB88C-9FCF-48AD-9B49-F2DC4D4CF094}</a:tableStyleId>
              </a:tblPr>
              <a:tblGrid>
                <a:gridCol w="1063075"/>
                <a:gridCol w="3475800"/>
              </a:tblGrid>
              <a:tr h="4816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100%</a:t>
                      </a:r>
                      <a:endParaRPr sz="1800">
                        <a:solidFill>
                          <a:schemeClr val="accent1"/>
                        </a:solidFill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ter"/>
                          <a:ea typeface="Inter"/>
                          <a:cs typeface="Inter"/>
                          <a:sym typeface="Inter"/>
                        </a:rPr>
                        <a:t>of jobs fall within the 15-25% tax bracket^ </a:t>
                      </a:r>
                      <a:endParaRPr sz="1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6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93,448</a:t>
                      </a:r>
                      <a:endParaRPr sz="1800">
                        <a:solidFill>
                          <a:schemeClr val="accent1"/>
                        </a:solidFill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ter"/>
                          <a:ea typeface="Inter"/>
                          <a:cs typeface="Inter"/>
                          <a:sym typeface="Inter"/>
                        </a:rPr>
                        <a:t>applicants</a:t>
                      </a:r>
                      <a:endParaRPr sz="1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6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19.5%</a:t>
                      </a:r>
                      <a:endParaRPr sz="1800">
                        <a:solidFill>
                          <a:schemeClr val="accent1"/>
                        </a:solidFill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ter"/>
                          <a:ea typeface="Inter"/>
                          <a:cs typeface="Inter"/>
                          <a:sym typeface="Inter"/>
                        </a:rPr>
                        <a:t>of jobs lack salary range*</a:t>
                      </a:r>
                      <a:endParaRPr sz="1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3" name="Google Shape;743;p90"/>
          <p:cNvSpPr txBox="1"/>
          <p:nvPr>
            <p:ph idx="1" type="subTitle"/>
          </p:nvPr>
        </p:nvSpPr>
        <p:spPr>
          <a:xfrm>
            <a:off x="3204575" y="442897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^within available salary ranges</a:t>
            </a:r>
            <a:br>
              <a:rPr lang="en"/>
            </a:br>
            <a:r>
              <a:rPr lang="en"/>
              <a:t>* note incomplete data offers limited insight</a:t>
            </a:r>
            <a:br>
              <a:rPr lang="en"/>
            </a:br>
            <a:r>
              <a:rPr lang="en"/>
              <a:t>† LA County Job Applications </a:t>
            </a:r>
            <a:endParaRPr/>
          </a:p>
        </p:txBody>
      </p:sp>
      <p:sp>
        <p:nvSpPr>
          <p:cNvPr id="744" name="Google Shape;744;p90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 Overview</a:t>
            </a:r>
            <a:endParaRPr/>
          </a:p>
        </p:txBody>
      </p:sp>
      <p:sp>
        <p:nvSpPr>
          <p:cNvPr id="745" name="Google Shape;745;p90"/>
          <p:cNvSpPr txBox="1"/>
          <p:nvPr/>
        </p:nvSpPr>
        <p:spPr>
          <a:xfrm>
            <a:off x="4968757" y="896338"/>
            <a:ext cx="39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Salary Distribution </a:t>
            </a:r>
            <a:endParaRPr sz="1200" u="sng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Among Open Job Requisitions†</a:t>
            </a:r>
            <a:endParaRPr sz="1200" u="sng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46" name="Google Shape;746;p90"/>
          <p:cNvPicPr preferRelativeResize="0"/>
          <p:nvPr/>
        </p:nvPicPr>
        <p:blipFill rotWithShape="1">
          <a:blip r:embed="rId4">
            <a:alphaModFix/>
          </a:blip>
          <a:srcRect b="41813" l="53849" r="28521" t="36430"/>
          <a:stretch/>
        </p:blipFill>
        <p:spPr>
          <a:xfrm>
            <a:off x="431725" y="2888725"/>
            <a:ext cx="2370374" cy="16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0"/>
          <p:cNvPicPr preferRelativeResize="0"/>
          <p:nvPr/>
        </p:nvPicPr>
        <p:blipFill rotWithShape="1">
          <a:blip r:embed="rId5">
            <a:alphaModFix/>
          </a:blip>
          <a:srcRect b="49547" l="22087" r="73444" t="18461"/>
          <a:stretch/>
        </p:blipFill>
        <p:spPr>
          <a:xfrm>
            <a:off x="2890425" y="3003100"/>
            <a:ext cx="314150" cy="12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1"/>
          <p:cNvSpPr txBox="1"/>
          <p:nvPr>
            <p:ph idx="1" type="body"/>
          </p:nvPr>
        </p:nvSpPr>
        <p:spPr>
          <a:xfrm>
            <a:off x="431700" y="1152475"/>
            <a:ext cx="2831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Top 8 Industries by # of applicants on x-axis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Industries with the highest average starting salary: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Utilities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Construction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Finance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Emergency Services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Transportation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Law Enforcement 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Technology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Supply Chain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91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91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91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 Analysis</a:t>
            </a:r>
            <a:endParaRPr/>
          </a:p>
        </p:txBody>
      </p:sp>
      <p:pic>
        <p:nvPicPr>
          <p:cNvPr id="756" name="Google Shape;75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019" y="1152475"/>
            <a:ext cx="5166859" cy="3272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2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Analysis</a:t>
            </a:r>
            <a:endParaRPr/>
          </a:p>
        </p:txBody>
      </p:sp>
      <p:sp>
        <p:nvSpPr>
          <p:cNvPr id="762" name="Google Shape;762;p92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92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92"/>
          <p:cNvSpPr txBox="1"/>
          <p:nvPr/>
        </p:nvSpPr>
        <p:spPr>
          <a:xfrm>
            <a:off x="92400" y="1449375"/>
            <a:ext cx="3142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77% of jobs have more male than female applicants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22% of jobs have more female than male applicants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.5% have an equal number of applicants 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Average Disparity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: 67%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5" name="Google Shape;76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575" y="1093925"/>
            <a:ext cx="5604025" cy="33123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3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Analysis</a:t>
            </a:r>
            <a:endParaRPr/>
          </a:p>
        </p:txBody>
      </p:sp>
      <p:sp>
        <p:nvSpPr>
          <p:cNvPr id="771" name="Google Shape;771;p93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2" name="Google Shape;772;p93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93"/>
          <p:cNvSpPr txBox="1"/>
          <p:nvPr/>
        </p:nvSpPr>
        <p:spPr>
          <a:xfrm>
            <a:off x="92425" y="1986900"/>
            <a:ext cx="3142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100%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jobs have more male than unknown gender applicants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Average Disparity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: 69%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74" name="Google Shape;77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725" y="1083914"/>
            <a:ext cx="5423025" cy="3223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4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94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1" name="Google Shape;781;p94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Analysis</a:t>
            </a:r>
            <a:endParaRPr/>
          </a:p>
        </p:txBody>
      </p:sp>
      <p:pic>
        <p:nvPicPr>
          <p:cNvPr id="782" name="Google Shape;78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13" y="955750"/>
            <a:ext cx="6090976" cy="372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3" name="Google Shape;783;p94"/>
          <p:cNvSpPr txBox="1"/>
          <p:nvPr>
            <p:ph idx="1" type="body"/>
          </p:nvPr>
        </p:nvSpPr>
        <p:spPr>
          <a:xfrm>
            <a:off x="5590650" y="955750"/>
            <a:ext cx="3398400" cy="341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Gender </a:t>
            </a:r>
            <a:r>
              <a:rPr lang="en"/>
              <a:t>breakdown of the Top 10 Roles by number of applicants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7"/>
          <p:cNvSpPr txBox="1"/>
          <p:nvPr>
            <p:ph idx="1" type="body"/>
          </p:nvPr>
        </p:nvSpPr>
        <p:spPr>
          <a:xfrm>
            <a:off x="4562225" y="495475"/>
            <a:ext cx="4399200" cy="36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</a:t>
            </a:r>
            <a:endParaRPr b="1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Problem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Objective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Methodology</a:t>
            </a:r>
            <a:endParaRPr b="1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Overview &amp; Cleaning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Limitations &amp; Relevance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Findings </a:t>
            </a:r>
            <a:endParaRPr b="1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Economic Context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Analysis: Industry, Salary, Gender, Race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Recommendations</a:t>
            </a:r>
            <a:endParaRPr b="1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Suggestions for parity for underrepresented groups</a:t>
            </a:r>
            <a:endParaRPr/>
          </a:p>
        </p:txBody>
      </p:sp>
      <p:sp>
        <p:nvSpPr>
          <p:cNvPr id="624" name="Google Shape;624;p77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77"/>
          <p:cNvSpPr txBox="1"/>
          <p:nvPr>
            <p:ph idx="3" type="subTitle"/>
          </p:nvPr>
        </p:nvSpPr>
        <p:spPr>
          <a:xfrm>
            <a:off x="609925" y="2639825"/>
            <a:ext cx="32187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County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(FY 2013-2015)</a:t>
            </a:r>
            <a:endParaRPr/>
          </a:p>
        </p:txBody>
      </p:sp>
      <p:sp>
        <p:nvSpPr>
          <p:cNvPr id="626" name="Google Shape;626;p77"/>
          <p:cNvSpPr txBox="1"/>
          <p:nvPr>
            <p:ph type="title"/>
          </p:nvPr>
        </p:nvSpPr>
        <p:spPr>
          <a:xfrm>
            <a:off x="609925" y="1215200"/>
            <a:ext cx="32187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5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95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95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Analysis</a:t>
            </a:r>
            <a:endParaRPr/>
          </a:p>
        </p:txBody>
      </p:sp>
      <p:sp>
        <p:nvSpPr>
          <p:cNvPr id="791" name="Google Shape;791;p95"/>
          <p:cNvSpPr txBox="1"/>
          <p:nvPr/>
        </p:nvSpPr>
        <p:spPr>
          <a:xfrm>
            <a:off x="431725" y="1850850"/>
            <a:ext cx="227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Males lead in job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applications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considerably 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Third highest salary has an ideal disparity 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92" name="Google Shape;79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00" y="1093925"/>
            <a:ext cx="5413073" cy="34930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6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96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96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Analysis</a:t>
            </a:r>
            <a:endParaRPr/>
          </a:p>
        </p:txBody>
      </p:sp>
      <p:pic>
        <p:nvPicPr>
          <p:cNvPr id="800" name="Google Shape;80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900" y="1093925"/>
            <a:ext cx="5165516" cy="362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1" name="Google Shape;801;p96"/>
          <p:cNvSpPr txBox="1"/>
          <p:nvPr/>
        </p:nvSpPr>
        <p:spPr>
          <a:xfrm>
            <a:off x="274075" y="2000775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Males continue to lead in job applications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Third &amp; fourth lowest salaries have ideal disparities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7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7" name="Google Shape;807;p97"/>
          <p:cNvSpPr txBox="1"/>
          <p:nvPr>
            <p:ph idx="1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97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Analysis</a:t>
            </a:r>
            <a:endParaRPr/>
          </a:p>
        </p:txBody>
      </p:sp>
      <p:pic>
        <p:nvPicPr>
          <p:cNvPr id="809" name="Google Shape;80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200" y="1028625"/>
            <a:ext cx="5388489" cy="362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0" name="Google Shape;810;p97"/>
          <p:cNvSpPr txBox="1"/>
          <p:nvPr/>
        </p:nvSpPr>
        <p:spPr>
          <a:xfrm>
            <a:off x="62575" y="1532125"/>
            <a:ext cx="3494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Male and Female Disparities: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18%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(Entry),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23%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(Mid), and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28%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(Senior)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Male and unknown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gender applicants disparities: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56%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(Entry),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57%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(Mid), and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60%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(Senior)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8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98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7" name="Google Shape;817;p98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 Overview</a:t>
            </a:r>
            <a:endParaRPr/>
          </a:p>
        </p:txBody>
      </p:sp>
      <p:pic>
        <p:nvPicPr>
          <p:cNvPr id="818" name="Google Shape;81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888" y="941513"/>
            <a:ext cx="5744267" cy="344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9" name="Google Shape;819;p98"/>
          <p:cNvSpPr txBox="1"/>
          <p:nvPr/>
        </p:nvSpPr>
        <p:spPr>
          <a:xfrm>
            <a:off x="6226225" y="1284700"/>
            <a:ext cx="241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9"/>
          <p:cNvSpPr txBox="1"/>
          <p:nvPr>
            <p:ph idx="1" type="body"/>
          </p:nvPr>
        </p:nvSpPr>
        <p:spPr>
          <a:xfrm>
            <a:off x="5590650" y="955750"/>
            <a:ext cx="3398400" cy="341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Ethnicity </a:t>
            </a:r>
            <a:r>
              <a:rPr lang="en"/>
              <a:t>breakdown of the Top 10 Roles by number of applicants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99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99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7" name="Google Shape;827;p99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 </a:t>
            </a:r>
            <a:r>
              <a:rPr lang="en"/>
              <a:t>Analysis</a:t>
            </a:r>
            <a:endParaRPr/>
          </a:p>
        </p:txBody>
      </p:sp>
      <p:pic>
        <p:nvPicPr>
          <p:cNvPr id="828" name="Google Shape;82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25" y="986150"/>
            <a:ext cx="5158924" cy="33493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9" name="Google Shape;82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00" y="3326625"/>
            <a:ext cx="2054800" cy="1330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00"/>
          <p:cNvPicPr preferRelativeResize="0"/>
          <p:nvPr/>
        </p:nvPicPr>
        <p:blipFill rotWithShape="1">
          <a:blip r:embed="rId3">
            <a:alphaModFix/>
          </a:blip>
          <a:srcRect b="7796" l="9543" r="0" t="4897"/>
          <a:stretch/>
        </p:blipFill>
        <p:spPr>
          <a:xfrm>
            <a:off x="431725" y="1572500"/>
            <a:ext cx="6956349" cy="302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5" name="Google Shape;835;p100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6" name="Google Shape;836;p100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Race/</a:t>
            </a:r>
            <a:r>
              <a:rPr lang="en"/>
              <a:t>Seniority</a:t>
            </a:r>
            <a:r>
              <a:rPr lang="en"/>
              <a:t> Analysis</a:t>
            </a:r>
            <a:endParaRPr/>
          </a:p>
        </p:txBody>
      </p:sp>
      <p:sp>
        <p:nvSpPr>
          <p:cNvPr id="837" name="Google Shape;837;p100"/>
          <p:cNvSpPr txBox="1"/>
          <p:nvPr/>
        </p:nvSpPr>
        <p:spPr>
          <a:xfrm rot="-5400000">
            <a:off x="-27425" y="187140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Entry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8" name="Google Shape;838;p100"/>
          <p:cNvSpPr txBox="1"/>
          <p:nvPr/>
        </p:nvSpPr>
        <p:spPr>
          <a:xfrm rot="-5400000">
            <a:off x="-27425" y="2833738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Mid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9" name="Google Shape;839;p100"/>
          <p:cNvSpPr txBox="1"/>
          <p:nvPr/>
        </p:nvSpPr>
        <p:spPr>
          <a:xfrm rot="-5400000">
            <a:off x="-91025" y="3793775"/>
            <a:ext cx="67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Senior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0" name="Google Shape;840;p100"/>
          <p:cNvSpPr txBox="1"/>
          <p:nvPr/>
        </p:nvSpPr>
        <p:spPr>
          <a:xfrm>
            <a:off x="2515200" y="961988"/>
            <a:ext cx="54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Racial Breakdown of Applicants to Jobs Grouped by Seniority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1" name="Google Shape;841;p100"/>
          <p:cNvSpPr txBox="1"/>
          <p:nvPr/>
        </p:nvSpPr>
        <p:spPr>
          <a:xfrm>
            <a:off x="34825" y="1120150"/>
            <a:ext cx="13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Level / Seniority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2" name="Google Shape;84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461" y="1927699"/>
            <a:ext cx="2981925" cy="18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1"/>
          <p:cNvSpPr txBox="1"/>
          <p:nvPr>
            <p:ph type="title"/>
          </p:nvPr>
        </p:nvSpPr>
        <p:spPr>
          <a:xfrm>
            <a:off x="439625" y="2020275"/>
            <a:ext cx="7285500" cy="15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2"/>
          <p:cNvSpPr txBox="1"/>
          <p:nvPr>
            <p:ph idx="1" type="body"/>
          </p:nvPr>
        </p:nvSpPr>
        <p:spPr>
          <a:xfrm>
            <a:off x="489175" y="1219850"/>
            <a:ext cx="81657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Increase outreach efforts to underrepresented groups through educational community workshops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To ensure that they are aware of their rights and how to file a complaint with the EEOC if they experience discrimination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 bias training for LA County recruitment team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Annual Zoom sessions to promote engagement and participation to keep up with fair hiring practices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Features case studies and role-playing exercises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Disaggregate EEOC data to identify disparities within ethnicities and identify strategic priorities given resource constraints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Refugee groups: Afghan, Burmese, Somalian, Venezuelan, etc.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3" name="Google Shape;853;p102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https://public.tableau.com/app/profile/tom.pham5473/viz/LAJobApplicantsDashboard/Dashboard12</a:t>
            </a:r>
            <a:endParaRPr/>
          </a:p>
        </p:txBody>
      </p:sp>
      <p:sp>
        <p:nvSpPr>
          <p:cNvPr id="854" name="Google Shape;854;p102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5" name="Google Shape;855;p102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3"/>
          <p:cNvSpPr txBox="1"/>
          <p:nvPr>
            <p:ph type="title"/>
          </p:nvPr>
        </p:nvSpPr>
        <p:spPr>
          <a:xfrm>
            <a:off x="439625" y="2020275"/>
            <a:ext cx="7285500" cy="15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78"/>
          <p:cNvPicPr preferRelativeResize="0"/>
          <p:nvPr/>
        </p:nvPicPr>
        <p:blipFill rotWithShape="1">
          <a:blip r:embed="rId3">
            <a:alphaModFix/>
          </a:blip>
          <a:srcRect b="48540" l="4054" r="15339" t="17042"/>
          <a:stretch/>
        </p:blipFill>
        <p:spPr>
          <a:xfrm>
            <a:off x="1472190" y="3118624"/>
            <a:ext cx="6115862" cy="1468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2" name="Google Shape;632;p78"/>
          <p:cNvSpPr txBox="1"/>
          <p:nvPr>
            <p:ph idx="1" type="body"/>
          </p:nvPr>
        </p:nvSpPr>
        <p:spPr>
          <a:xfrm>
            <a:off x="431700" y="1152475"/>
            <a:ext cx="4761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As a government entity, Los Angeles County is </a:t>
            </a:r>
            <a:r>
              <a:rPr lang="en" sz="1600" u="sng">
                <a:solidFill>
                  <a:schemeClr val="dk1"/>
                </a:solidFill>
              </a:rPr>
              <a:t>affirmative action</a:t>
            </a:r>
            <a:r>
              <a:rPr lang="en" sz="1600">
                <a:solidFill>
                  <a:schemeClr val="dk1"/>
                </a:solidFill>
              </a:rPr>
              <a:t> employer, which means: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ALL applicants and employees will </a:t>
            </a:r>
            <a:r>
              <a:rPr lang="en" sz="1600">
                <a:solidFill>
                  <a:schemeClr val="dk1"/>
                </a:solidFill>
              </a:rPr>
              <a:t>experience</a:t>
            </a:r>
            <a:r>
              <a:rPr lang="en" sz="1600">
                <a:solidFill>
                  <a:schemeClr val="dk1"/>
                </a:solidFill>
              </a:rPr>
              <a:t> equal employment </a:t>
            </a:r>
            <a:r>
              <a:rPr lang="en" sz="1600">
                <a:solidFill>
                  <a:schemeClr val="dk1"/>
                </a:solidFill>
              </a:rPr>
              <a:t>opportunity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Race, color, religion, sex, national origin, disability, age, genetic information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33" name="Google Shape;633;p78"/>
          <p:cNvSpPr txBox="1"/>
          <p:nvPr>
            <p:ph idx="2" type="subTitle"/>
          </p:nvPr>
        </p:nvSpPr>
        <p:spPr>
          <a:xfrm>
            <a:off x="1962500" y="484517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Source: </a:t>
            </a:r>
            <a:r>
              <a:rPr lang="en"/>
              <a:t>https://www.eeoc.gov/data/charge-statistics-charges-filed-eeoc-fy-1997-through-fy-2022</a:t>
            </a:r>
            <a:endParaRPr/>
          </a:p>
        </p:txBody>
      </p:sp>
      <p:sp>
        <p:nvSpPr>
          <p:cNvPr id="634" name="Google Shape;634;p78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78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636" name="Google Shape;636;p78"/>
          <p:cNvPicPr preferRelativeResize="0"/>
          <p:nvPr/>
        </p:nvPicPr>
        <p:blipFill rotWithShape="1">
          <a:blip r:embed="rId4">
            <a:alphaModFix/>
          </a:blip>
          <a:srcRect b="3582" l="3233" r="47929" t="19700"/>
          <a:stretch/>
        </p:blipFill>
        <p:spPr>
          <a:xfrm>
            <a:off x="6161725" y="796500"/>
            <a:ext cx="2336227" cy="2064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37" name="Google Shape;637;p78"/>
          <p:cNvCxnSpPr/>
          <p:nvPr/>
        </p:nvCxnSpPr>
        <p:spPr>
          <a:xfrm flipH="1" rot="10800000">
            <a:off x="5052275" y="1797426"/>
            <a:ext cx="1034100" cy="132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>
            <p:ph idx="1" type="body"/>
          </p:nvPr>
        </p:nvSpPr>
        <p:spPr>
          <a:xfrm>
            <a:off x="431700" y="1152475"/>
            <a:ext cx="4761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U.S. Equal Employment Opportunity Commission (EEOC) requests assistance to: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Evaluate this data set on job applications across multiple roles in LA county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Identify potential discrepancies among applicants of a protected class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Support policy changes in the city and state with findings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43" name="Google Shape;643;p79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9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79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Objective</a:t>
            </a:r>
            <a:endParaRPr/>
          </a:p>
        </p:txBody>
      </p:sp>
      <p:pic>
        <p:nvPicPr>
          <p:cNvPr id="646" name="Google Shape;6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275" y="1434923"/>
            <a:ext cx="2442276" cy="2442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0"/>
          <p:cNvSpPr txBox="1"/>
          <p:nvPr>
            <p:ph type="title"/>
          </p:nvPr>
        </p:nvSpPr>
        <p:spPr>
          <a:xfrm>
            <a:off x="439625" y="2020275"/>
            <a:ext cx="7285500" cy="156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1"/>
          <p:cNvSpPr txBox="1"/>
          <p:nvPr>
            <p:ph idx="1" type="body"/>
          </p:nvPr>
        </p:nvSpPr>
        <p:spPr>
          <a:xfrm>
            <a:off x="431700" y="1080600"/>
            <a:ext cx="828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Job Applicants by Gender and Ethnicity publicly available on data.lacity.org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What’s in this Dataset?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187 Rows, 14 Columns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created on October 10, 2014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Last updated on November 30, 2020 </a:t>
            </a:r>
            <a:endParaRPr/>
          </a:p>
        </p:txBody>
      </p:sp>
      <p:sp>
        <p:nvSpPr>
          <p:cNvPr id="657" name="Google Shape;657;p81"/>
          <p:cNvSpPr txBox="1"/>
          <p:nvPr>
            <p:ph idx="2" type="subTitle"/>
          </p:nvPr>
        </p:nvSpPr>
        <p:spPr>
          <a:xfrm>
            <a:off x="1960600" y="4739425"/>
            <a:ext cx="6597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Source: https://data.lacity.org/Administration-Finance/Job-Applicants-by-Gender-and-Ethnicity/mkf9-fagf/about_data</a:t>
            </a:r>
            <a:endParaRPr/>
          </a:p>
        </p:txBody>
      </p:sp>
      <p:sp>
        <p:nvSpPr>
          <p:cNvPr id="658" name="Google Shape;658;p81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81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Data </a:t>
            </a:r>
            <a:endParaRPr/>
          </a:p>
        </p:txBody>
      </p:sp>
      <p:pic>
        <p:nvPicPr>
          <p:cNvPr id="660" name="Google Shape;660;p81"/>
          <p:cNvPicPr preferRelativeResize="0"/>
          <p:nvPr/>
        </p:nvPicPr>
        <p:blipFill rotWithShape="1">
          <a:blip r:embed="rId3">
            <a:alphaModFix/>
          </a:blip>
          <a:srcRect b="6920" l="0" r="0" t="-6920"/>
          <a:stretch/>
        </p:blipFill>
        <p:spPr>
          <a:xfrm>
            <a:off x="292425" y="2860975"/>
            <a:ext cx="8559198" cy="633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00" y="2849949"/>
            <a:ext cx="8280600" cy="1927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2"/>
          <p:cNvSpPr txBox="1"/>
          <p:nvPr>
            <p:ph idx="1" type="body"/>
          </p:nvPr>
        </p:nvSpPr>
        <p:spPr>
          <a:xfrm>
            <a:off x="431700" y="1000075"/>
            <a:ext cx="7888500" cy="16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Job Titles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Job Description renamed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Numbers and </a:t>
            </a:r>
            <a:r>
              <a:rPr lang="en"/>
              <a:t>extraneous</a:t>
            </a:r>
            <a:r>
              <a:rPr lang="en"/>
              <a:t> text removed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Combined duplicate postings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Categorized data for a more detailed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Level, Industry, Salary Brackets columns added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Salary Brackets extracted via Archived Job Listings</a:t>
            </a:r>
            <a:endParaRPr/>
          </a:p>
        </p:txBody>
      </p:sp>
      <p:sp>
        <p:nvSpPr>
          <p:cNvPr id="667" name="Google Shape;667;p82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82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82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70" name="Google Shape;670;p82"/>
          <p:cNvPicPr preferRelativeResize="0"/>
          <p:nvPr/>
        </p:nvPicPr>
        <p:blipFill rotWithShape="1">
          <a:blip r:embed="rId4">
            <a:alphaModFix/>
          </a:blip>
          <a:srcRect b="-7652" l="14688" r="67566" t="-6908"/>
          <a:stretch/>
        </p:blipFill>
        <p:spPr>
          <a:xfrm>
            <a:off x="3920062" y="2934400"/>
            <a:ext cx="1518774" cy="72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1" name="Google Shape;67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50" y="2811300"/>
            <a:ext cx="3409324" cy="1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2" name="Google Shape;67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8823" y="444323"/>
            <a:ext cx="3409324" cy="15038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3" name="Google Shape;673;p82"/>
          <p:cNvSpPr/>
          <p:nvPr/>
        </p:nvSpPr>
        <p:spPr>
          <a:xfrm>
            <a:off x="6037650" y="1299200"/>
            <a:ext cx="1264800" cy="3000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3"/>
          <p:cNvSpPr txBox="1"/>
          <p:nvPr>
            <p:ph idx="1" type="body"/>
          </p:nvPr>
        </p:nvSpPr>
        <p:spPr>
          <a:xfrm>
            <a:off x="431700" y="1152475"/>
            <a:ext cx="828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/>
              <a:t>Sample Size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/>
              <a:t>The small size of our datasets hinders its reliability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/>
              <a:t>Lack of variety in jobs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/>
              <a:t>Limits our view of the job market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/>
              <a:t>Lack of information about headcount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/>
              <a:t>Number of </a:t>
            </a:r>
            <a:r>
              <a:rPr lang="en" sz="1800"/>
              <a:t>available positions for each job requisition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/>
              <a:t>Two-year timeframe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/>
              <a:t>Unable to observe long-term trends and </a:t>
            </a:r>
            <a:r>
              <a:rPr lang="en" sz="1800"/>
              <a:t>patterns </a:t>
            </a:r>
            <a:endParaRPr sz="18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9" name="Google Shape;679;p83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3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83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Limitations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4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84"/>
          <p:cNvSpPr txBox="1"/>
          <p:nvPr>
            <p:ph idx="1" type="body"/>
          </p:nvPr>
        </p:nvSpPr>
        <p:spPr>
          <a:xfrm>
            <a:off x="431700" y="1062575"/>
            <a:ext cx="828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analysis conducted will provide insights on race and gender disparities present within the LA County job postings for the 2013-2014 and 2014-2015 fiscal years.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Policies from interested groups, such as the EEOC, can gain value from the </a:t>
            </a:r>
            <a:r>
              <a:rPr lang="en" sz="1800"/>
              <a:t>findings of our analysis, using them to address and reduce disparities related to race and gender. </a:t>
            </a:r>
            <a:endParaRPr sz="1800"/>
          </a:p>
        </p:txBody>
      </p:sp>
      <p:sp>
        <p:nvSpPr>
          <p:cNvPr id="688" name="Google Shape;688;p84"/>
          <p:cNvSpPr txBox="1"/>
          <p:nvPr>
            <p:ph idx="2" type="subTitle"/>
          </p:nvPr>
        </p:nvSpPr>
        <p:spPr>
          <a:xfrm>
            <a:off x="1996375" y="4870025"/>
            <a:ext cx="6186900" cy="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4"/>
          <p:cNvSpPr txBox="1"/>
          <p:nvPr>
            <p:ph type="title"/>
          </p:nvPr>
        </p:nvSpPr>
        <p:spPr>
          <a:xfrm>
            <a:off x="431725" y="368825"/>
            <a:ext cx="828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C 2023">
  <a:themeElements>
    <a:clrScheme name="Simple Light">
      <a:dk1>
        <a:srgbClr val="0F0F12"/>
      </a:dk1>
      <a:lt1>
        <a:srgbClr val="FFFFFF"/>
      </a:lt1>
      <a:dk2>
        <a:srgbClr val="0F0F12"/>
      </a:dk2>
      <a:lt2>
        <a:srgbClr val="F2F2F2"/>
      </a:lt2>
      <a:accent1>
        <a:srgbClr val="4180FF"/>
      </a:accent1>
      <a:accent2>
        <a:srgbClr val="126656"/>
      </a:accent2>
      <a:accent3>
        <a:srgbClr val="09B62A"/>
      </a:accent3>
      <a:accent4>
        <a:srgbClr val="87D716"/>
      </a:accent4>
      <a:accent5>
        <a:srgbClr val="FFC600"/>
      </a:accent5>
      <a:accent6>
        <a:srgbClr val="D6282F"/>
      </a:accent6>
      <a:hlink>
        <a:srgbClr val="418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